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6" r:id="rId5"/>
    <p:sldId id="272" r:id="rId6"/>
    <p:sldId id="257" r:id="rId7"/>
    <p:sldId id="274" r:id="rId8"/>
    <p:sldId id="275" r:id="rId9"/>
    <p:sldId id="258" r:id="rId10"/>
    <p:sldId id="259" r:id="rId11"/>
    <p:sldId id="271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3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04" t="9546" r="10506" b="15677"/>
          <a:stretch>
            <a:fillRect/>
          </a:stretch>
        </p:blipFill>
        <p:spPr bwMode="auto">
          <a:xfrm>
            <a:off x="0" y="548680"/>
            <a:ext cx="881102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51571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Родительское собрание </a:t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родителей выпускников 11-х классов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NerkSch\Desktop\МЕНЬШИКОВА Ю.В\2. юбилейная эмблема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3312368" cy="234184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339752" y="260648"/>
            <a:ext cx="4888632" cy="4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 октября 2023 года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77" t="16542" r="18677" b="8681"/>
          <a:stretch>
            <a:fillRect/>
          </a:stretch>
        </p:blipFill>
        <p:spPr bwMode="auto">
          <a:xfrm>
            <a:off x="0" y="332655"/>
            <a:ext cx="9144000" cy="61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33" t="10178" r="8833" b="8681"/>
          <a:stretch>
            <a:fillRect/>
          </a:stretch>
        </p:blipFill>
        <p:spPr bwMode="auto">
          <a:xfrm>
            <a:off x="179511" y="764704"/>
            <a:ext cx="8873927" cy="55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623" t="10178" r="23152" b="18227"/>
          <a:stretch>
            <a:fillRect/>
          </a:stretch>
        </p:blipFill>
        <p:spPr bwMode="auto">
          <a:xfrm>
            <a:off x="683568" y="2348880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76834" cy="563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72" t="16542" r="19572" b="15045"/>
          <a:stretch>
            <a:fillRect/>
          </a:stretch>
        </p:blipFill>
        <p:spPr bwMode="auto">
          <a:xfrm>
            <a:off x="0" y="620688"/>
            <a:ext cx="918041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833" t="10178" r="8833" b="34137"/>
          <a:stretch>
            <a:fillRect/>
          </a:stretch>
        </p:blipFill>
        <p:spPr bwMode="auto">
          <a:xfrm>
            <a:off x="395536" y="4221088"/>
            <a:ext cx="83529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77" t="18133" r="18677" b="27773"/>
          <a:stretch>
            <a:fillRect/>
          </a:stretch>
        </p:blipFill>
        <p:spPr bwMode="auto">
          <a:xfrm>
            <a:off x="7455" y="1340768"/>
            <a:ext cx="9136545" cy="443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77" t="18133" r="19572" b="27773"/>
          <a:stretch>
            <a:fillRect/>
          </a:stretch>
        </p:blipFill>
        <p:spPr bwMode="auto">
          <a:xfrm>
            <a:off x="0" y="692696"/>
            <a:ext cx="90603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94" t="17501" r="19456" b="28405"/>
          <a:stretch>
            <a:fillRect/>
          </a:stretch>
        </p:blipFill>
        <p:spPr bwMode="auto">
          <a:xfrm>
            <a:off x="-1" y="908720"/>
            <a:ext cx="90603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77" t="18133" r="18677" b="27773"/>
          <a:stretch>
            <a:fillRect/>
          </a:stretch>
        </p:blipFill>
        <p:spPr bwMode="auto">
          <a:xfrm>
            <a:off x="0" y="1052736"/>
            <a:ext cx="9142390" cy="44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33" t="10178" r="8833" b="24591"/>
          <a:stretch>
            <a:fillRect/>
          </a:stretch>
        </p:blipFill>
        <p:spPr bwMode="auto">
          <a:xfrm>
            <a:off x="95580" y="1052736"/>
            <a:ext cx="90484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10178" r="9728" b="42092"/>
          <a:stretch>
            <a:fillRect/>
          </a:stretch>
        </p:blipFill>
        <p:spPr bwMode="auto">
          <a:xfrm>
            <a:off x="121905" y="1052736"/>
            <a:ext cx="875857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39" t="10178" r="9717" b="11863"/>
          <a:stretch>
            <a:fillRect/>
          </a:stretch>
        </p:blipFill>
        <p:spPr bwMode="auto">
          <a:xfrm>
            <a:off x="-1" y="836712"/>
            <a:ext cx="909358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03" t="13360" r="32996" b="7090"/>
          <a:stretch>
            <a:fillRect/>
          </a:stretch>
        </p:blipFill>
        <p:spPr bwMode="auto">
          <a:xfrm>
            <a:off x="539552" y="404664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СОЧИНЕНИЕ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06 декабря 2023 года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80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 случае неудачи пересдача будет возможна в один из резервных дней: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/>
              <a:t> первая среда февраля (07.02.24);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/>
              <a:t> вторая среда апреля (10.04.24)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? ВПР 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8" t="32452" r="32101" b="48456"/>
          <a:stretch>
            <a:fillRect/>
          </a:stretch>
        </p:blipFill>
        <p:spPr bwMode="auto">
          <a:xfrm>
            <a:off x="0" y="1268760"/>
            <a:ext cx="915101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4731" t="34043" r="32688" b="48456"/>
          <a:stretch>
            <a:fillRect/>
          </a:stretch>
        </p:blipFill>
        <p:spPr bwMode="auto">
          <a:xfrm>
            <a:off x="179512" y="4077072"/>
            <a:ext cx="87484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33" t="10178" r="8833" b="10272"/>
          <a:stretch>
            <a:fillRect/>
          </a:stretch>
        </p:blipFill>
        <p:spPr bwMode="auto">
          <a:xfrm>
            <a:off x="0" y="620688"/>
            <a:ext cx="91440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экзаменов на ГИА 2024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1"/>
          <a:ext cx="8229600" cy="56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15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 на ГИА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32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Математика (база)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</a:tr>
              <a:tr h="71037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Математика (профиль)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Литература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Обществознание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История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География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Биология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</a:tr>
              <a:tr h="507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Информатика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22" t="10178" r="26731" b="8681"/>
          <a:stretch>
            <a:fillRect/>
          </a:stretch>
        </p:blipFill>
        <p:spPr bwMode="auto">
          <a:xfrm>
            <a:off x="1115616" y="0"/>
            <a:ext cx="6840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130" t="19320" r="33378" b="6241"/>
          <a:stretch>
            <a:fillRect/>
          </a:stretch>
        </p:blipFill>
        <p:spPr bwMode="auto">
          <a:xfrm>
            <a:off x="251520" y="260648"/>
            <a:ext cx="590465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t="11769" r="12413" b="37319"/>
          <a:stretch>
            <a:fillRect/>
          </a:stretch>
        </p:blipFill>
        <p:spPr bwMode="auto">
          <a:xfrm>
            <a:off x="35496" y="1556792"/>
            <a:ext cx="90730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8" t="10178" r="11518" b="40501"/>
          <a:stretch>
            <a:fillRect/>
          </a:stretch>
        </p:blipFill>
        <p:spPr bwMode="auto">
          <a:xfrm>
            <a:off x="58723" y="1556792"/>
            <a:ext cx="89754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72" t="20160" r="19676" b="10121"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99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Выбор экзаменов на ГИА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СОЧИНЕНИЕ</vt:lpstr>
      <vt:lpstr>? ВПР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для родителей выпускников 11-х классов</dc:title>
  <dc:creator>NerkSch</dc:creator>
  <cp:lastModifiedBy>Завуч_ИКТ</cp:lastModifiedBy>
  <cp:revision>25</cp:revision>
  <dcterms:created xsi:type="dcterms:W3CDTF">2023-10-09T09:54:50Z</dcterms:created>
  <dcterms:modified xsi:type="dcterms:W3CDTF">2023-10-17T14:13:22Z</dcterms:modified>
</cp:coreProperties>
</file>