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70" r:id="rId3"/>
    <p:sldId id="275" r:id="rId4"/>
    <p:sldId id="324" r:id="rId5"/>
    <p:sldId id="325" r:id="rId6"/>
    <p:sldId id="326" r:id="rId7"/>
    <p:sldId id="327" r:id="rId8"/>
    <p:sldId id="318" r:id="rId9"/>
    <p:sldId id="313" r:id="rId10"/>
    <p:sldId id="321" r:id="rId11"/>
    <p:sldId id="322" r:id="rId12"/>
    <p:sldId id="297" r:id="rId13"/>
    <p:sldId id="329" r:id="rId14"/>
    <p:sldId id="328" r:id="rId15"/>
    <p:sldId id="302" r:id="rId16"/>
    <p:sldId id="264" r:id="rId17"/>
    <p:sldId id="335" r:id="rId18"/>
    <p:sldId id="301" r:id="rId19"/>
    <p:sldId id="288" r:id="rId20"/>
    <p:sldId id="292" r:id="rId21"/>
    <p:sldId id="305" r:id="rId22"/>
    <p:sldId id="266" r:id="rId23"/>
    <p:sldId id="265" r:id="rId24"/>
    <p:sldId id="334" r:id="rId25"/>
    <p:sldId id="336" r:id="rId26"/>
    <p:sldId id="261" r:id="rId27"/>
    <p:sldId id="330" r:id="rId28"/>
    <p:sldId id="331" r:id="rId29"/>
    <p:sldId id="332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7" d="100"/>
          <a:sy n="107" d="100"/>
        </p:scale>
        <p:origin x="-1650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6BEC-E786-417A-A649-B8221F8197F1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ens.ru/catalogue/vologda_laces/1613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linens.ru/catalogue/vologda_laces/43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ens.ru/catalogue/vologda_laces/353/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://www.linens.ru/catalogue/vologda_laces/433/" TargetMode="Externa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linens.ru/catalogue/vologda_laces/1613/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Елена\Downloads\fed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103"/>
            <a:ext cx="9144000" cy="583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Елена\Pictures\Map_of_Russia_-_Northern_economic_region.svg 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0277"/>
            <a:ext cx="9144000" cy="527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Гран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8785225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2060"/>
                </a:solidFill>
              </a:rPr>
              <a:t>Вологодские кружевные  изделия</a:t>
            </a:r>
          </a:p>
        </p:txBody>
      </p:sp>
      <p:pic>
        <p:nvPicPr>
          <p:cNvPr id="10243" name="Содержимое 9" descr="6НХП-382 Воротник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143000"/>
            <a:ext cx="1714500" cy="2428875"/>
          </a:xfrm>
        </p:spPr>
      </p:pic>
      <p:pic>
        <p:nvPicPr>
          <p:cNvPr id="10244" name="Рисунок 10" descr="6НХП-383 Воротник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1357313"/>
            <a:ext cx="16049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1" descr="447 Жилет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1071563"/>
            <a:ext cx="3830637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12" descr="6НХП-279 Дорожка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38" y="4071938"/>
            <a:ext cx="55006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Елена\Pictures\077fcc299236ca5b01a45501cbcce7f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водопаде Кивач, 2015 г.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F:\ЛИЧНОЕ\карелия 2015\IMG_7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755" y="1340768"/>
            <a:ext cx="7776865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698976" cy="8689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Природные ресурсы: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3" y="2060848"/>
          <a:ext cx="8136903" cy="2169355"/>
        </p:xfrm>
        <a:graphic>
          <a:graphicData uri="http://schemas.openxmlformats.org/drawingml/2006/table">
            <a:tbl>
              <a:tblPr/>
              <a:tblGrid>
                <a:gridCol w="2712301"/>
                <a:gridCol w="2712301"/>
                <a:gridCol w="2712301"/>
              </a:tblGrid>
              <a:tr h="69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минеральные 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лесные 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водные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нефть, газ, кам. уголь, руды, апатиты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3/4 всех лесов России 73% - хвойные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 воды </a:t>
                      </a:r>
                      <a:r>
                        <a:rPr lang="ru-RU" sz="2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</a:t>
                      </a: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эк. зоны гидроресурсы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2" descr="https://urok.1sept.ru/%D1%81%D1%82%D0%B0%D1%82%D1%8C%D0%B8/673227/img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845079" cy="18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Елена\Pictures\tayg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058" y="1"/>
          <a:ext cx="914505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Презентация" r:id="rId3" imgW="4570541" imgH="3427323" progId="PowerPoint.Show.8">
                  <p:embed/>
                </p:oleObj>
              </mc:Choice>
              <mc:Fallback>
                <p:oleObj name="Презентация" r:id="rId3" imgW="4570541" imgH="3427323" progId="PowerPoint.Show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58" y="1"/>
                        <a:ext cx="914505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Елена\Pictures\fe173f454bbde951126e8ff0213aea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-126724"/>
            <a:ext cx="4499992" cy="338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Береза Карельская"/>
          <p:cNvSpPr>
            <a:spLocks noChangeAspect="1" noChangeArrowheads="1"/>
          </p:cNvSpPr>
          <p:nvPr/>
        </p:nvSpPr>
        <p:spPr bwMode="auto">
          <a:xfrm>
            <a:off x="155575" y="-2408238"/>
            <a:ext cx="76200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1" name="Picture 3" descr="C:\Users\NerkSch\Desktop\Открытый урок по теме Европейский Север\bereza-karelskaya-1-768x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83525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Елена\Pictures\science_2014_belashev_Nauka_V_Rossii_2013_5_rus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86" y="1245285"/>
            <a:ext cx="9038413" cy="335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Елена\Pictures\Residenz_von_Vaeterchen_F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Pictures\0_f48ec_1dfe428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16" y="-127006"/>
            <a:ext cx="9475660" cy="698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Елена\Pictures\v_kruzevo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8789" cy="37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Елена\Pictures\0_66aa3_f0e1124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09615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Елена\Pictures\84123584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598" y="0"/>
            <a:ext cx="4937402" cy="380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2" descr="6НХП-279 Дорожка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861048"/>
            <a:ext cx="514806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Елена\Pictures\наваг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5430036" cy="2393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9168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навага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184482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семга</a:t>
            </a:r>
            <a:endParaRPr lang="ru-RU" sz="2000" b="1" dirty="0"/>
          </a:p>
        </p:txBody>
      </p:sp>
      <p:pic>
        <p:nvPicPr>
          <p:cNvPr id="41988" name="Picture 4" descr="C:\Users\Елена\Pictures\трес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4299988" cy="19375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386104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треска</a:t>
            </a:r>
            <a:endParaRPr lang="ru-RU" sz="2000" b="1" dirty="0"/>
          </a:p>
        </p:txBody>
      </p:sp>
      <p:pic>
        <p:nvPicPr>
          <p:cNvPr id="41989" name="Picture 5" descr="C:\Users\Елена\Pictures\камбал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489" y="2204864"/>
            <a:ext cx="3713511" cy="26424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32240" y="46531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камбала</a:t>
            </a:r>
            <a:endParaRPr lang="ru-RU" sz="2000" b="1" dirty="0"/>
          </a:p>
        </p:txBody>
      </p:sp>
      <p:pic>
        <p:nvPicPr>
          <p:cNvPr id="41990" name="Picture 6" descr="C:\Users\Елена\Pictures\сем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492357" cy="1135016"/>
          </a:xfrm>
          <a:prstGeom prst="rect">
            <a:avLst/>
          </a:prstGeom>
          <a:noFill/>
        </p:spPr>
      </p:pic>
      <p:pic>
        <p:nvPicPr>
          <p:cNvPr id="41991" name="Picture 7" descr="C:\Users\Елена\Pictures\anfelciy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506986"/>
            <a:ext cx="3067290" cy="335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763688" y="6165304"/>
            <a:ext cx="1426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анфельция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Елена\Pictures\соловецкие ост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675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ownloads\9oboev.ru-40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ЛИЧНОЕ\карелия 2015\IMG_76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37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NerkSch\Desktop\Открытый урок по теме Европейский Север\1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88540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0192" y="40466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о-в Валаам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Pictures\фер. мон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7829" y="0"/>
            <a:ext cx="10279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ЛИЧНОЕ\карелия 2015\IMG_72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04448" cy="5736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ЛИЧНОЕ\карелия 2015\IMG_78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40960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Горный парк Рускеала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ЛИЧНОЕ\карелия 2015\IMG_8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cfa3dc6f8a49a75dea20d83375667b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260648"/>
            <a:ext cx="7092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ungsuh" pitchFamily="18" charset="-127"/>
                <a:ea typeface="Gungsuh" pitchFamily="18" charset="-127"/>
              </a:rPr>
              <a:t>«Европейский Север:</a:t>
            </a:r>
          </a:p>
          <a:p>
            <a:r>
              <a:rPr lang="ru-RU" sz="3200" b="1" dirty="0" smtClean="0">
                <a:latin typeface="Gungsuh" pitchFamily="18" charset="-127"/>
                <a:ea typeface="Gungsuh" pitchFamily="18" charset="-127"/>
              </a:rPr>
              <a:t>экономико-географическое положение (ЭГП) и природно-ресурсный потенциал»</a:t>
            </a:r>
            <a:endParaRPr lang="ru-RU" sz="32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Рисунок 2" descr="https://urok.1sept.ru/%D1%81%D1%82%D0%B0%D1%82%D1%8C%D0%B8/673227/img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1845079" cy="18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542345"/>
            <a:ext cx="86409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Северный экономический район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имеет не очень выгодное ЭГП: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занимает центральное положение,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граничит со Швецией и Норвегией.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состав СЭР входят две республики (Карелия  и    Мордовия),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области (Мурманская, Архангельская Вологодская) 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Ханты-Мансийский автономный округ).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Природные условия Северного района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целом очень благоприятные,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беден минеральными  ресурсами.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870861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Состав района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(субъекты РФ).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Экономико-географическое положение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(ЭГП)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по отношению к другим странам, регионам (районам) страны;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 к морям;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по отношению к хозяйственным центрам;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по отношению к транспортным путям;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по отношению к внешним рынкам.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Природные условия и ресурсы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Население и трудовые ресурсы района.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Хозяйство: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отрасли специализации, крупные центры.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Отрасли промышленности;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Отрасли сельского хозяйства;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Отрасли специализации района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Крупные города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Состав вывоза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Состав ввоза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Проблемы района и перспективы его развития.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изучения экономического района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88640"/>
          <a:ext cx="8352928" cy="6379464"/>
        </p:xfrm>
        <a:graphic>
          <a:graphicData uri="http://schemas.openxmlformats.org/drawingml/2006/table">
            <a:tbl>
              <a:tblPr/>
              <a:tblGrid>
                <a:gridCol w="5184576"/>
                <a:gridCol w="3168352"/>
              </a:tblGrid>
              <a:tr h="8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района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Европейский Север - Северный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экономический район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Состав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района, площадь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Оценка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ЭГП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Природные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условия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Природные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ресурсы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Население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Отрасли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промышленности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Отрасли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хозяйства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Отрасли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специализации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Крупные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города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Состав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вывоза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Состав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ввоза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Проблемы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перспективы развития</a:t>
                      </a: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6" marR="3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27584" y="2534126"/>
            <a:ext cx="7632848" cy="2616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Северное положение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Европейского Севера отражают многие названия, приведите примеры.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151216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763543"/>
            <a:ext cx="7776864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СЕВЕРНАЯ ДВИНА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северный полярный круг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возвышенность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Северные Увалы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газопровод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«Сияние Севера»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Северодвинск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Североморск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AutoShape 3" descr="https://vsegda-pomnim.com/uploads/posts/2022-03/1647165383_18-vsegda-pomnim-com-p-reka-severnaya-dvina-foto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1" name="AutoShape 5" descr="https://vsegda-pomnim.com/uploads/posts/2022-03/1647165383_18-vsegda-pomnim-com-p-reka-severnaya-dvina-foto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NerkSch\Desktop\Открытый урок по теме Европейский Север\1647165383_18-vsegda-pomnim-com-p-reka-severnaya-dvina-foto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744416" cy="2224182"/>
          </a:xfrm>
          <a:prstGeom prst="rect">
            <a:avLst/>
          </a:prstGeom>
          <a:noFill/>
        </p:spPr>
      </p:pic>
      <p:pic>
        <p:nvPicPr>
          <p:cNvPr id="7" name="Picture 3" descr="C:\Users\NerkSch\Desktop\Открытый урок по теме Европейский Север\1623474936_24-oir_mobi-p-severnie-uvali-vozvishennost-priroda-krasi-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655178" cy="1991047"/>
          </a:xfrm>
          <a:prstGeom prst="rect">
            <a:avLst/>
          </a:prstGeom>
          <a:noFill/>
        </p:spPr>
      </p:pic>
      <p:pic>
        <p:nvPicPr>
          <p:cNvPr id="45063" name="Picture 7" descr="C:\Users\NerkSch\Desktop\Открытый урок по теме Европейский Север\Karta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656359" cy="1919398"/>
          </a:xfrm>
          <a:prstGeom prst="rect">
            <a:avLst/>
          </a:prstGeom>
          <a:noFill/>
        </p:spPr>
      </p:pic>
      <p:pic>
        <p:nvPicPr>
          <p:cNvPr id="45064" name="Picture 8" descr="C:\Users\NerkSch\Desktop\Открытый урок по теме Европейский Север\Северодвинск-ghall.com_.ua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2842287" cy="1705372"/>
          </a:xfrm>
          <a:prstGeom prst="rect">
            <a:avLst/>
          </a:prstGeom>
          <a:noFill/>
        </p:spPr>
      </p:pic>
      <p:pic>
        <p:nvPicPr>
          <p:cNvPr id="45065" name="Picture 9" descr="C:\Users\NerkSch\Desktop\Открытый урок по теме Европейский Север\26302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2729867" cy="204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268760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 каждым часом ощутимей Север,                                                 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Остановки реже, гуще лес,                                                              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Пахнет смолкой вперемежку  сеном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все больше узнается мест.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Замелькали топкие болота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 голубыми окнами озер,                                  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Наконец, подъем за поворотом,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пошел густой сосновый бор.                         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Строевой, в косых лучах по пояс,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Золотом пронизанный насквозь…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Словно к морю вдруг пробился поезд,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Даже небо выше поднялось.                  </a:t>
            </a:r>
            <a:endParaRPr lang="ru-RU" sz="2800" b="1" dirty="0" smtClean="0">
              <a:solidFill>
                <a:prstClr val="blac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764704"/>
            <a:ext cx="24289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Cambria" pitchFamily="18" charset="0"/>
              </a:rPr>
              <a:t>Александр Яшин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Елена\Downloads\6f42e8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8515"/>
            <a:ext cx="8747201" cy="640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390</Words>
  <Application>Microsoft Office PowerPoint</Application>
  <PresentationFormat>Экран (4:3)</PresentationFormat>
  <Paragraphs>83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Вологодские кружевные  изделия</vt:lpstr>
      <vt:lpstr>На водопаде Кивач, 2015 г. </vt:lpstr>
      <vt:lpstr>Природные ресурсы: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Завуч_ИКТ</cp:lastModifiedBy>
  <cp:revision>202</cp:revision>
  <dcterms:created xsi:type="dcterms:W3CDTF">2014-12-20T20:32:35Z</dcterms:created>
  <dcterms:modified xsi:type="dcterms:W3CDTF">2023-01-24T05:56:37Z</dcterms:modified>
</cp:coreProperties>
</file>