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sldIdLst>
    <p:sldId id="256" r:id="rId2"/>
    <p:sldId id="270" r:id="rId3"/>
    <p:sldId id="257" r:id="rId4"/>
    <p:sldId id="271" r:id="rId5"/>
    <p:sldId id="272" r:id="rId6"/>
    <p:sldId id="258" r:id="rId7"/>
    <p:sldId id="274" r:id="rId8"/>
    <p:sldId id="259" r:id="rId9"/>
    <p:sldId id="260" r:id="rId10"/>
    <p:sldId id="261" r:id="rId11"/>
    <p:sldId id="262" r:id="rId12"/>
    <p:sldId id="275" r:id="rId13"/>
    <p:sldId id="263" r:id="rId14"/>
    <p:sldId id="264" r:id="rId15"/>
    <p:sldId id="265" r:id="rId16"/>
    <p:sldId id="266" r:id="rId17"/>
    <p:sldId id="267" r:id="rId18"/>
    <p:sldId id="268" r:id="rId19"/>
    <p:sldId id="276" r:id="rId20"/>
    <p:sldId id="278" r:id="rId21"/>
    <p:sldId id="273" r:id="rId22"/>
    <p:sldId id="279" r:id="rId23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7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8/26/2022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2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2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8/26/2022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2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8/26/2022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2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8/26/2022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8/26/2022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8079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8079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77940"/>
            <a:ext cx="280416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4A736-7674-4968-9654-D635ED220EAF}" type="datetimeFigureOut">
              <a:rPr lang="ru-RU"/>
              <a:pPr>
                <a:defRPr/>
              </a:pPr>
              <a:t>26.08.2022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45280" y="6377940"/>
            <a:ext cx="390144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78240" y="6377940"/>
            <a:ext cx="280416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82939-2624-4465-B607-62BBD61689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9800" y="177800"/>
            <a:ext cx="2903220" cy="2159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39800" y="2178050"/>
            <a:ext cx="5132705" cy="2159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8/26/2022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index.php?id=323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edsoo.ru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20650"/>
            <a:ext cx="10642600" cy="19518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600" spc="835" dirty="0">
                <a:solidFill>
                  <a:srgbClr val="0083A8"/>
                </a:solidFill>
              </a:rPr>
              <a:t>Н</a:t>
            </a:r>
            <a:r>
              <a:rPr sz="12600" spc="-434" dirty="0">
                <a:solidFill>
                  <a:srgbClr val="0083A8"/>
                </a:solidFill>
              </a:rPr>
              <a:t>о</a:t>
            </a:r>
            <a:r>
              <a:rPr sz="12600" spc="-705" dirty="0">
                <a:solidFill>
                  <a:srgbClr val="0083A8"/>
                </a:solidFill>
              </a:rPr>
              <a:t>в</a:t>
            </a:r>
            <a:r>
              <a:rPr sz="12600" spc="-715" dirty="0">
                <a:solidFill>
                  <a:srgbClr val="0083A8"/>
                </a:solidFill>
              </a:rPr>
              <a:t>ы</a:t>
            </a:r>
            <a:r>
              <a:rPr sz="12600" spc="-1095" dirty="0">
                <a:solidFill>
                  <a:srgbClr val="0083A8"/>
                </a:solidFill>
              </a:rPr>
              <a:t>е </a:t>
            </a:r>
            <a:r>
              <a:rPr lang="ru-RU" sz="12600" spc="-1095" dirty="0" smtClean="0">
                <a:solidFill>
                  <a:srgbClr val="0083A8"/>
                </a:solidFill>
              </a:rPr>
              <a:t> </a:t>
            </a:r>
            <a:r>
              <a:rPr sz="12600" spc="1000" dirty="0" smtClean="0">
                <a:solidFill>
                  <a:srgbClr val="0083A8"/>
                </a:solidFill>
              </a:rPr>
              <a:t>Ф</a:t>
            </a:r>
            <a:r>
              <a:rPr sz="12600" spc="825" dirty="0" smtClean="0">
                <a:solidFill>
                  <a:srgbClr val="0083A8"/>
                </a:solidFill>
              </a:rPr>
              <a:t>Г</a:t>
            </a:r>
            <a:r>
              <a:rPr sz="12600" spc="1989" dirty="0" smtClean="0">
                <a:solidFill>
                  <a:srgbClr val="0083A8"/>
                </a:solidFill>
              </a:rPr>
              <a:t>О</a:t>
            </a:r>
            <a:r>
              <a:rPr sz="12600" spc="470" dirty="0" smtClean="0">
                <a:solidFill>
                  <a:srgbClr val="0083A8"/>
                </a:solidFill>
              </a:rPr>
              <a:t>С</a:t>
            </a:r>
            <a:endParaRPr sz="12600" dirty="0"/>
          </a:p>
        </p:txBody>
      </p:sp>
      <p:sp>
        <p:nvSpPr>
          <p:cNvPr id="3" name="object 3"/>
          <p:cNvSpPr txBox="1"/>
          <p:nvPr/>
        </p:nvSpPr>
        <p:spPr>
          <a:xfrm>
            <a:off x="2057400" y="1828800"/>
            <a:ext cx="8166734" cy="162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0" b="1" spc="1885" dirty="0">
                <a:solidFill>
                  <a:srgbClr val="0083A8"/>
                </a:solidFill>
                <a:latin typeface="Trebuchet MS"/>
                <a:cs typeface="Trebuchet MS"/>
              </a:rPr>
              <a:t>Н</a:t>
            </a:r>
            <a:r>
              <a:rPr sz="10500" b="1" spc="1989" dirty="0">
                <a:solidFill>
                  <a:srgbClr val="0083A8"/>
                </a:solidFill>
                <a:latin typeface="Trebuchet MS"/>
                <a:cs typeface="Trebuchet MS"/>
              </a:rPr>
              <a:t>О</a:t>
            </a:r>
            <a:r>
              <a:rPr sz="10500" b="1" spc="994" dirty="0">
                <a:solidFill>
                  <a:srgbClr val="0083A8"/>
                </a:solidFill>
                <a:latin typeface="Trebuchet MS"/>
                <a:cs typeface="Trebuchet MS"/>
              </a:rPr>
              <a:t>О</a:t>
            </a:r>
            <a:r>
              <a:rPr sz="10500" b="1" spc="-1045" dirty="0">
                <a:solidFill>
                  <a:srgbClr val="0083A8"/>
                </a:solidFill>
                <a:latin typeface="Trebuchet MS"/>
                <a:cs typeface="Trebuchet MS"/>
              </a:rPr>
              <a:t> </a:t>
            </a:r>
            <a:r>
              <a:rPr sz="10500" b="1" spc="-400" dirty="0">
                <a:solidFill>
                  <a:srgbClr val="0083A8"/>
                </a:solidFill>
                <a:latin typeface="Trebuchet MS"/>
                <a:cs typeface="Trebuchet MS"/>
              </a:rPr>
              <a:t>и</a:t>
            </a:r>
            <a:r>
              <a:rPr sz="10500" b="1" spc="-1050" dirty="0">
                <a:solidFill>
                  <a:srgbClr val="0083A8"/>
                </a:solidFill>
                <a:latin typeface="Trebuchet MS"/>
                <a:cs typeface="Trebuchet MS"/>
              </a:rPr>
              <a:t> </a:t>
            </a:r>
            <a:r>
              <a:rPr sz="10500" b="1" spc="1989" dirty="0">
                <a:solidFill>
                  <a:srgbClr val="0083A8"/>
                </a:solidFill>
                <a:latin typeface="Trebuchet MS"/>
                <a:cs typeface="Trebuchet MS"/>
              </a:rPr>
              <a:t>ОО</a:t>
            </a:r>
            <a:r>
              <a:rPr sz="10500" b="1" spc="994" dirty="0">
                <a:solidFill>
                  <a:srgbClr val="0083A8"/>
                </a:solidFill>
                <a:latin typeface="Trebuchet MS"/>
                <a:cs typeface="Trebuchet MS"/>
              </a:rPr>
              <a:t>О</a:t>
            </a:r>
            <a:endParaRPr sz="10500" b="1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24200" y="3505200"/>
            <a:ext cx="6375400" cy="1425647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380"/>
              </a:spcBef>
            </a:pPr>
            <a:r>
              <a:rPr sz="3200" b="1" i="1" spc="254" dirty="0">
                <a:latin typeface="Tahoma"/>
                <a:cs typeface="Tahoma"/>
              </a:rPr>
              <a:t>О</a:t>
            </a:r>
            <a:r>
              <a:rPr sz="3200" b="1" i="1" spc="-80" dirty="0">
                <a:latin typeface="Tahoma"/>
                <a:cs typeface="Tahoma"/>
              </a:rPr>
              <a:t>с</a:t>
            </a:r>
            <a:r>
              <a:rPr sz="3200" b="1" i="1" spc="-45" dirty="0">
                <a:latin typeface="Tahoma"/>
                <a:cs typeface="Tahoma"/>
              </a:rPr>
              <a:t>н</a:t>
            </a:r>
            <a:r>
              <a:rPr sz="3200" b="1" i="1" spc="5" dirty="0">
                <a:latin typeface="Tahoma"/>
                <a:cs typeface="Tahoma"/>
              </a:rPr>
              <a:t>о</a:t>
            </a:r>
            <a:r>
              <a:rPr sz="3200" b="1" i="1" spc="-170" dirty="0">
                <a:latin typeface="Tahoma"/>
                <a:cs typeface="Tahoma"/>
              </a:rPr>
              <a:t>в</a:t>
            </a:r>
            <a:r>
              <a:rPr sz="3200" b="1" i="1" spc="-45" dirty="0">
                <a:latin typeface="Tahoma"/>
                <a:cs typeface="Tahoma"/>
              </a:rPr>
              <a:t>н</a:t>
            </a:r>
            <a:r>
              <a:rPr sz="3200" b="1" i="1" spc="-155" dirty="0">
                <a:latin typeface="Tahoma"/>
                <a:cs typeface="Tahoma"/>
              </a:rPr>
              <a:t>ы</a:t>
            </a:r>
            <a:r>
              <a:rPr sz="3200" b="1" i="1" spc="-185" dirty="0">
                <a:latin typeface="Tahoma"/>
                <a:cs typeface="Tahoma"/>
              </a:rPr>
              <a:t>е</a:t>
            </a:r>
            <a:r>
              <a:rPr sz="3200" b="1" i="1" spc="-275" dirty="0">
                <a:latin typeface="Tahoma"/>
                <a:cs typeface="Tahoma"/>
              </a:rPr>
              <a:t> </a:t>
            </a:r>
            <a:r>
              <a:rPr sz="3200" b="1" i="1" spc="-45" dirty="0">
                <a:latin typeface="Tahoma"/>
                <a:cs typeface="Tahoma"/>
              </a:rPr>
              <a:t>и</a:t>
            </a:r>
            <a:r>
              <a:rPr sz="3200" b="1" i="1" spc="-145" dirty="0">
                <a:latin typeface="Tahoma"/>
                <a:cs typeface="Tahoma"/>
              </a:rPr>
              <a:t>з</a:t>
            </a:r>
            <a:r>
              <a:rPr sz="3200" b="1" i="1" spc="60" dirty="0">
                <a:latin typeface="Tahoma"/>
                <a:cs typeface="Tahoma"/>
              </a:rPr>
              <a:t>м</a:t>
            </a:r>
            <a:r>
              <a:rPr sz="3200" b="1" i="1" spc="-175" dirty="0">
                <a:latin typeface="Tahoma"/>
                <a:cs typeface="Tahoma"/>
              </a:rPr>
              <a:t>е</a:t>
            </a:r>
            <a:r>
              <a:rPr sz="3200" b="1" i="1" spc="-45" dirty="0">
                <a:latin typeface="Tahoma"/>
                <a:cs typeface="Tahoma"/>
              </a:rPr>
              <a:t>н</a:t>
            </a:r>
            <a:r>
              <a:rPr sz="3200" b="1" i="1" spc="-175" dirty="0">
                <a:latin typeface="Tahoma"/>
                <a:cs typeface="Tahoma"/>
              </a:rPr>
              <a:t>е</a:t>
            </a:r>
            <a:r>
              <a:rPr sz="3200" b="1" i="1" spc="-45" dirty="0">
                <a:latin typeface="Tahoma"/>
                <a:cs typeface="Tahoma"/>
              </a:rPr>
              <a:t>ни</a:t>
            </a:r>
            <a:r>
              <a:rPr sz="3200" b="1" i="1" spc="-165" dirty="0">
                <a:latin typeface="Tahoma"/>
                <a:cs typeface="Tahoma"/>
              </a:rPr>
              <a:t>я</a:t>
            </a:r>
            <a:r>
              <a:rPr sz="3200" b="1" i="1" spc="-300" dirty="0">
                <a:latin typeface="Tahoma"/>
                <a:cs typeface="Tahoma"/>
              </a:rPr>
              <a:t> </a:t>
            </a:r>
            <a:r>
              <a:rPr sz="3200" b="1" i="1" spc="-45" dirty="0">
                <a:latin typeface="Tahoma"/>
                <a:cs typeface="Tahoma"/>
              </a:rPr>
              <a:t>н</a:t>
            </a:r>
            <a:r>
              <a:rPr sz="3200" b="1" i="1" spc="5" dirty="0">
                <a:latin typeface="Tahoma"/>
                <a:cs typeface="Tahoma"/>
              </a:rPr>
              <a:t>о</a:t>
            </a:r>
            <a:r>
              <a:rPr sz="3200" b="1" i="1" spc="-170" dirty="0">
                <a:latin typeface="Tahoma"/>
                <a:cs typeface="Tahoma"/>
              </a:rPr>
              <a:t>в</a:t>
            </a:r>
            <a:r>
              <a:rPr sz="3200" b="1" i="1" spc="-155" dirty="0">
                <a:latin typeface="Tahoma"/>
                <a:cs typeface="Tahoma"/>
              </a:rPr>
              <a:t>ы</a:t>
            </a:r>
            <a:r>
              <a:rPr sz="3200" b="1" i="1" spc="-40" dirty="0">
                <a:latin typeface="Tahoma"/>
                <a:cs typeface="Tahoma"/>
              </a:rPr>
              <a:t>х  </a:t>
            </a:r>
            <a:r>
              <a:rPr sz="3200" b="1" i="1" spc="-100" dirty="0">
                <a:latin typeface="Tahoma"/>
                <a:cs typeface="Tahoma"/>
              </a:rPr>
              <a:t>образовательных</a:t>
            </a:r>
            <a:r>
              <a:rPr sz="3200" b="1" i="1" spc="-250" dirty="0">
                <a:latin typeface="Tahoma"/>
                <a:cs typeface="Tahoma"/>
              </a:rPr>
              <a:t> </a:t>
            </a:r>
            <a:r>
              <a:rPr sz="3200" b="1" i="1" spc="-60" dirty="0">
                <a:latin typeface="Tahoma"/>
                <a:cs typeface="Tahoma"/>
              </a:rPr>
              <a:t>стандартов</a:t>
            </a:r>
            <a:endParaRPr sz="3200" b="1" i="1" dirty="0">
              <a:latin typeface="Tahoma"/>
              <a:cs typeface="Tahom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56388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latin typeface="Book Antiqua" pitchFamily="18" charset="0"/>
              </a:rPr>
              <a:t>Педагогический совет </a:t>
            </a:r>
          </a:p>
          <a:p>
            <a:pPr algn="r"/>
            <a:r>
              <a:rPr lang="ru-RU" sz="2400" b="1" dirty="0" smtClean="0">
                <a:latin typeface="Book Antiqua" pitchFamily="18" charset="0"/>
              </a:rPr>
              <a:t>Протокол № ____ от 09.12.2021 года</a:t>
            </a:r>
            <a:endParaRPr lang="ru-RU" sz="2400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177800"/>
            <a:ext cx="6324600" cy="3545842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1632585">
              <a:lnSpc>
                <a:spcPts val="5250"/>
              </a:lnSpc>
              <a:spcBef>
                <a:spcPts val="1150"/>
              </a:spcBef>
            </a:pPr>
            <a:r>
              <a:rPr lang="ru-RU" sz="6000" spc="-145" dirty="0" smtClean="0">
                <a:solidFill>
                  <a:srgbClr val="0083A8"/>
                </a:solidFill>
              </a:rPr>
              <a:t>Требования  к </a:t>
            </a:r>
            <a:br>
              <a:rPr lang="ru-RU" sz="6000" spc="-145" dirty="0" smtClean="0">
                <a:solidFill>
                  <a:srgbClr val="0083A8"/>
                </a:solidFill>
              </a:rPr>
            </a:br>
            <a:r>
              <a:rPr lang="ru-RU" sz="6000" spc="-145" dirty="0" smtClean="0">
                <a:solidFill>
                  <a:srgbClr val="0083A8"/>
                </a:solidFill>
              </a:rPr>
              <a:t>структуре</a:t>
            </a:r>
          </a:p>
          <a:p>
            <a:pPr marL="12700" marR="5080">
              <a:lnSpc>
                <a:spcPts val="5250"/>
              </a:lnSpc>
            </a:pPr>
            <a:r>
              <a:rPr lang="ru-RU" sz="6000" spc="-145" dirty="0" smtClean="0">
                <a:solidFill>
                  <a:srgbClr val="0083A8"/>
                </a:solidFill>
              </a:rPr>
              <a:t>содержательного  раздела ООП</a:t>
            </a:r>
            <a:endParaRPr lang="ru-RU" sz="6000" spc="-145" dirty="0">
              <a:solidFill>
                <a:srgbClr val="0083A8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81800" y="368395"/>
            <a:ext cx="4848224" cy="605101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>
              <a:lnSpc>
                <a:spcPts val="2920"/>
              </a:lnSpc>
              <a:spcBef>
                <a:spcPts val="385"/>
              </a:spcBef>
            </a:pPr>
            <a:r>
              <a:rPr sz="2600" spc="26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490" dirty="0">
                <a:latin typeface="Tahoma"/>
                <a:cs typeface="Tahoma"/>
              </a:rPr>
              <a:t>Н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b="1" spc="-25" dirty="0" err="1" smtClean="0">
                <a:solidFill>
                  <a:srgbClr val="C00000"/>
                </a:solidFill>
                <a:latin typeface="Tahoma"/>
                <a:cs typeface="Tahoma"/>
              </a:rPr>
              <a:t>у</a:t>
            </a:r>
            <a:r>
              <a:rPr sz="2600" b="1" spc="-10" dirty="0" err="1" smtClean="0">
                <a:solidFill>
                  <a:srgbClr val="C00000"/>
                </a:solidFill>
                <a:latin typeface="Tahoma"/>
                <a:cs typeface="Tahoma"/>
              </a:rPr>
              <a:t>б</a:t>
            </a:r>
            <a:r>
              <a:rPr sz="2600" b="1" spc="-20" dirty="0" err="1" smtClean="0">
                <a:solidFill>
                  <a:srgbClr val="C00000"/>
                </a:solidFill>
                <a:latin typeface="Tahoma"/>
                <a:cs typeface="Tahoma"/>
              </a:rPr>
              <a:t>р</a:t>
            </a:r>
            <a:r>
              <a:rPr sz="2600" b="1" spc="-170" dirty="0" err="1" smtClean="0">
                <a:solidFill>
                  <a:srgbClr val="C00000"/>
                </a:solidFill>
                <a:latin typeface="Tahoma"/>
                <a:cs typeface="Tahoma"/>
              </a:rPr>
              <a:t>а</a:t>
            </a:r>
            <a:r>
              <a:rPr sz="2600" b="1" spc="-175" dirty="0" err="1" smtClean="0">
                <a:solidFill>
                  <a:srgbClr val="C00000"/>
                </a:solidFill>
                <a:latin typeface="Tahoma"/>
                <a:cs typeface="Tahoma"/>
              </a:rPr>
              <a:t>л</a:t>
            </a:r>
            <a:r>
              <a:rPr sz="2600" b="1" spc="-55" dirty="0" err="1" smtClean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2600" b="1" spc="-55" dirty="0" smtClean="0">
                <a:solidFill>
                  <a:srgbClr val="C00000"/>
                </a:solidFill>
                <a:latin typeface="Tahoma"/>
                <a:cs typeface="Tahoma"/>
              </a:rPr>
              <a:t>  </a:t>
            </a:r>
            <a:r>
              <a:rPr sz="2600" b="1" spc="-120" dirty="0" err="1" smtClean="0">
                <a:solidFill>
                  <a:srgbClr val="C00000"/>
                </a:solidFill>
                <a:latin typeface="Tahoma"/>
                <a:cs typeface="Tahoma"/>
              </a:rPr>
              <a:t>п</a:t>
            </a:r>
            <a:r>
              <a:rPr sz="2600" b="1" spc="-20" dirty="0" err="1" smtClean="0">
                <a:solidFill>
                  <a:srgbClr val="C00000"/>
                </a:solidFill>
                <a:latin typeface="Tahoma"/>
                <a:cs typeface="Tahoma"/>
              </a:rPr>
              <a:t>р</a:t>
            </a:r>
            <a:r>
              <a:rPr sz="2600" b="1" spc="5" dirty="0" err="1" smtClean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600" b="1" spc="-35" dirty="0" err="1" smtClean="0">
                <a:solidFill>
                  <a:srgbClr val="C00000"/>
                </a:solidFill>
                <a:latin typeface="Tahoma"/>
                <a:cs typeface="Tahoma"/>
              </a:rPr>
              <a:t>г</a:t>
            </a:r>
            <a:r>
              <a:rPr sz="2600" b="1" spc="-20" dirty="0" err="1" smtClean="0">
                <a:solidFill>
                  <a:srgbClr val="C00000"/>
                </a:solidFill>
                <a:latin typeface="Tahoma"/>
                <a:cs typeface="Tahoma"/>
              </a:rPr>
              <a:t>р</a:t>
            </a:r>
            <a:r>
              <a:rPr sz="2600" b="1" spc="-170" dirty="0" err="1" smtClean="0">
                <a:solidFill>
                  <a:srgbClr val="C00000"/>
                </a:solidFill>
                <a:latin typeface="Tahoma"/>
                <a:cs typeface="Tahoma"/>
              </a:rPr>
              <a:t>а</a:t>
            </a:r>
            <a:r>
              <a:rPr sz="2600" b="1" spc="60" dirty="0" err="1" smtClean="0">
                <a:solidFill>
                  <a:srgbClr val="C00000"/>
                </a:solidFill>
                <a:latin typeface="Tahoma"/>
                <a:cs typeface="Tahoma"/>
              </a:rPr>
              <a:t>мм</a:t>
            </a:r>
            <a:r>
              <a:rPr sz="2600" b="1" spc="-25" dirty="0" err="1" smtClean="0">
                <a:solidFill>
                  <a:srgbClr val="C00000"/>
                </a:solidFill>
                <a:latin typeface="Tahoma"/>
                <a:cs typeface="Tahoma"/>
              </a:rPr>
              <a:t>у</a:t>
            </a:r>
            <a:r>
              <a:rPr sz="2600" b="1" spc="-285" dirty="0" smtClean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600" b="1" spc="-100" dirty="0" err="1" smtClean="0">
                <a:solidFill>
                  <a:srgbClr val="C00000"/>
                </a:solidFill>
                <a:latin typeface="Tahoma"/>
                <a:cs typeface="Tahoma"/>
              </a:rPr>
              <a:t>к</a:t>
            </a:r>
            <a:r>
              <a:rPr sz="2600" b="1" spc="5" dirty="0" err="1" smtClean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600" b="1" spc="-20" dirty="0" err="1" smtClean="0">
                <a:solidFill>
                  <a:srgbClr val="C00000"/>
                </a:solidFill>
                <a:latin typeface="Tahoma"/>
                <a:cs typeface="Tahoma"/>
              </a:rPr>
              <a:t>рр</a:t>
            </a:r>
            <a:r>
              <a:rPr sz="2600" b="1" spc="-175" dirty="0" err="1" smtClean="0">
                <a:solidFill>
                  <a:srgbClr val="C00000"/>
                </a:solidFill>
                <a:latin typeface="Tahoma"/>
                <a:cs typeface="Tahoma"/>
              </a:rPr>
              <a:t>е</a:t>
            </a:r>
            <a:r>
              <a:rPr sz="2600" b="1" spc="-100" dirty="0" err="1" smtClean="0">
                <a:solidFill>
                  <a:srgbClr val="C00000"/>
                </a:solidFill>
                <a:latin typeface="Tahoma"/>
                <a:cs typeface="Tahoma"/>
              </a:rPr>
              <a:t>к</a:t>
            </a:r>
            <a:r>
              <a:rPr sz="2600" b="1" spc="-65" dirty="0" err="1" smtClean="0">
                <a:solidFill>
                  <a:srgbClr val="C00000"/>
                </a:solidFill>
                <a:latin typeface="Tahoma"/>
                <a:cs typeface="Tahoma"/>
              </a:rPr>
              <a:t>ц</a:t>
            </a:r>
            <a:r>
              <a:rPr sz="2600" b="1" spc="-45" dirty="0" err="1" smtClean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2600" b="1" spc="5" dirty="0" err="1" smtClean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600" b="1" spc="-45" dirty="0" err="1" smtClean="0">
                <a:solidFill>
                  <a:srgbClr val="C00000"/>
                </a:solidFill>
                <a:latin typeface="Tahoma"/>
                <a:cs typeface="Tahoma"/>
              </a:rPr>
              <a:t>нн</a:t>
            </a:r>
            <a:r>
              <a:rPr sz="2600" b="1" spc="5" dirty="0" err="1" smtClean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600" b="1" spc="-75" dirty="0" err="1" smtClean="0">
                <a:solidFill>
                  <a:srgbClr val="C00000"/>
                </a:solidFill>
                <a:latin typeface="Tahoma"/>
                <a:cs typeface="Tahoma"/>
              </a:rPr>
              <a:t>й</a:t>
            </a:r>
            <a:r>
              <a:rPr sz="2600" b="1" spc="-260" dirty="0" smtClean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600" b="1" spc="-20" dirty="0" err="1" smtClean="0">
                <a:solidFill>
                  <a:srgbClr val="C00000"/>
                </a:solidFill>
                <a:latin typeface="Tahoma"/>
                <a:cs typeface="Tahoma"/>
              </a:rPr>
              <a:t>р</a:t>
            </a:r>
            <a:r>
              <a:rPr sz="2600" b="1" spc="-170" dirty="0" err="1" smtClean="0">
                <a:solidFill>
                  <a:srgbClr val="C00000"/>
                </a:solidFill>
                <a:latin typeface="Tahoma"/>
                <a:cs typeface="Tahoma"/>
              </a:rPr>
              <a:t>а</a:t>
            </a:r>
            <a:r>
              <a:rPr sz="2600" b="1" spc="-10" dirty="0" err="1" smtClean="0">
                <a:solidFill>
                  <a:srgbClr val="C00000"/>
                </a:solidFill>
                <a:latin typeface="Tahoma"/>
                <a:cs typeface="Tahoma"/>
              </a:rPr>
              <a:t>б</a:t>
            </a:r>
            <a:r>
              <a:rPr sz="2600" b="1" spc="5" dirty="0" err="1" smtClean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600" b="1" spc="-20" dirty="0" err="1" smtClean="0">
                <a:solidFill>
                  <a:srgbClr val="C00000"/>
                </a:solidFill>
                <a:latin typeface="Tahoma"/>
                <a:cs typeface="Tahoma"/>
              </a:rPr>
              <a:t>т</a:t>
            </a:r>
            <a:r>
              <a:rPr sz="2600" b="1" spc="-114" dirty="0" err="1" smtClean="0">
                <a:solidFill>
                  <a:srgbClr val="C00000"/>
                </a:solidFill>
                <a:latin typeface="Tahoma"/>
                <a:cs typeface="Tahoma"/>
              </a:rPr>
              <a:t>ы</a:t>
            </a:r>
            <a:r>
              <a:rPr sz="2600" spc="-114" dirty="0" smtClean="0">
                <a:latin typeface="Tahoma"/>
                <a:cs typeface="Tahoma"/>
              </a:rPr>
              <a:t>  </a:t>
            </a:r>
            <a:r>
              <a:rPr sz="2600" spc="-75" dirty="0" smtClean="0">
                <a:latin typeface="Tahoma"/>
                <a:cs typeface="Tahoma"/>
              </a:rPr>
              <a:t>и</a:t>
            </a:r>
            <a:r>
              <a:rPr sz="2600" spc="-260" dirty="0" smtClean="0">
                <a:latin typeface="Tahoma"/>
                <a:cs typeface="Tahoma"/>
              </a:rPr>
              <a:t> </a:t>
            </a:r>
            <a:r>
              <a:rPr sz="2600" b="1" spc="-120" dirty="0" err="1" smtClean="0">
                <a:solidFill>
                  <a:srgbClr val="C00000"/>
                </a:solidFill>
                <a:latin typeface="Tahoma"/>
                <a:cs typeface="Tahoma"/>
              </a:rPr>
              <a:t>п</a:t>
            </a:r>
            <a:r>
              <a:rPr sz="2600" b="1" spc="-20" dirty="0" err="1" smtClean="0">
                <a:solidFill>
                  <a:srgbClr val="C00000"/>
                </a:solidFill>
                <a:latin typeface="Tahoma"/>
                <a:cs typeface="Tahoma"/>
              </a:rPr>
              <a:t>р</a:t>
            </a:r>
            <a:r>
              <a:rPr sz="2600" b="1" spc="5" dirty="0" err="1" smtClean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600" b="1" spc="-35" dirty="0" err="1" smtClean="0">
                <a:solidFill>
                  <a:srgbClr val="C00000"/>
                </a:solidFill>
                <a:latin typeface="Tahoma"/>
                <a:cs typeface="Tahoma"/>
              </a:rPr>
              <a:t>г</a:t>
            </a:r>
            <a:r>
              <a:rPr sz="2600" b="1" spc="-20" dirty="0" err="1" smtClean="0">
                <a:solidFill>
                  <a:srgbClr val="C00000"/>
                </a:solidFill>
                <a:latin typeface="Tahoma"/>
                <a:cs typeface="Tahoma"/>
              </a:rPr>
              <a:t>р</a:t>
            </a:r>
            <a:r>
              <a:rPr sz="2600" b="1" spc="-170" dirty="0" err="1" smtClean="0">
                <a:solidFill>
                  <a:srgbClr val="C00000"/>
                </a:solidFill>
                <a:latin typeface="Tahoma"/>
                <a:cs typeface="Tahoma"/>
              </a:rPr>
              <a:t>а</a:t>
            </a:r>
            <a:r>
              <a:rPr sz="2600" b="1" spc="60" dirty="0" err="1" smtClean="0">
                <a:solidFill>
                  <a:srgbClr val="C00000"/>
                </a:solidFill>
                <a:latin typeface="Tahoma"/>
                <a:cs typeface="Tahoma"/>
              </a:rPr>
              <a:t>мм</a:t>
            </a:r>
            <a:r>
              <a:rPr sz="2600" b="1" spc="-25" dirty="0" err="1" smtClean="0">
                <a:solidFill>
                  <a:srgbClr val="C00000"/>
                </a:solidFill>
                <a:latin typeface="Tahoma"/>
                <a:cs typeface="Tahoma"/>
              </a:rPr>
              <a:t>у</a:t>
            </a:r>
            <a:r>
              <a:rPr sz="2600" b="1" spc="-285" dirty="0" smtClean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600" b="1" spc="45" dirty="0">
                <a:solidFill>
                  <a:srgbClr val="C00000"/>
                </a:solidFill>
                <a:latin typeface="Tahoma"/>
                <a:cs typeface="Tahoma"/>
              </a:rPr>
              <a:t>ф</a:t>
            </a:r>
            <a:r>
              <a:rPr sz="2600" b="1" spc="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600" b="1" spc="-20" dirty="0">
                <a:solidFill>
                  <a:srgbClr val="C00000"/>
                </a:solidFill>
                <a:latin typeface="Tahoma"/>
                <a:cs typeface="Tahoma"/>
              </a:rPr>
              <a:t>р</a:t>
            </a:r>
            <a:r>
              <a:rPr sz="2600" b="1" spc="60" dirty="0">
                <a:solidFill>
                  <a:srgbClr val="C00000"/>
                </a:solidFill>
                <a:latin typeface="Tahoma"/>
                <a:cs typeface="Tahoma"/>
              </a:rPr>
              <a:t>м</a:t>
            </a:r>
            <a:r>
              <a:rPr sz="2600" b="1" spc="-45" dirty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2600" b="1" spc="-20" dirty="0">
                <a:solidFill>
                  <a:srgbClr val="C00000"/>
                </a:solidFill>
                <a:latin typeface="Tahoma"/>
                <a:cs typeface="Tahoma"/>
              </a:rPr>
              <a:t>р</a:t>
            </a:r>
            <a:r>
              <a:rPr sz="2600" b="1" spc="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600" b="1" spc="-170" dirty="0">
                <a:solidFill>
                  <a:srgbClr val="C00000"/>
                </a:solidFill>
                <a:latin typeface="Tahoma"/>
                <a:cs typeface="Tahoma"/>
              </a:rPr>
              <a:t>ва</a:t>
            </a:r>
            <a:r>
              <a:rPr sz="2600" b="1" spc="-45" dirty="0">
                <a:solidFill>
                  <a:srgbClr val="C00000"/>
                </a:solidFill>
                <a:latin typeface="Tahoma"/>
                <a:cs typeface="Tahoma"/>
              </a:rPr>
              <a:t>ни</a:t>
            </a:r>
            <a:r>
              <a:rPr sz="2600" b="1" spc="-120" dirty="0">
                <a:solidFill>
                  <a:srgbClr val="C00000"/>
                </a:solidFill>
                <a:latin typeface="Tahoma"/>
                <a:cs typeface="Tahoma"/>
              </a:rPr>
              <a:t>я  </a:t>
            </a:r>
            <a:r>
              <a:rPr sz="2600" b="1" spc="-105" dirty="0">
                <a:solidFill>
                  <a:srgbClr val="C00000"/>
                </a:solidFill>
                <a:latin typeface="Tahoma"/>
                <a:cs typeface="Tahoma"/>
              </a:rPr>
              <a:t>э</a:t>
            </a:r>
            <a:r>
              <a:rPr sz="2600" b="1" spc="-100" dirty="0">
                <a:solidFill>
                  <a:srgbClr val="C00000"/>
                </a:solidFill>
                <a:latin typeface="Tahoma"/>
                <a:cs typeface="Tahoma"/>
              </a:rPr>
              <a:t>к</a:t>
            </a:r>
            <a:r>
              <a:rPr sz="2600" b="1" spc="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600" b="1" spc="-175" dirty="0">
                <a:solidFill>
                  <a:srgbClr val="C00000"/>
                </a:solidFill>
                <a:latin typeface="Tahoma"/>
                <a:cs typeface="Tahoma"/>
              </a:rPr>
              <a:t>л</a:t>
            </a:r>
            <a:r>
              <a:rPr sz="2600" b="1" spc="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600" b="1" spc="-35" dirty="0">
                <a:solidFill>
                  <a:srgbClr val="C00000"/>
                </a:solidFill>
                <a:latin typeface="Tahoma"/>
                <a:cs typeface="Tahoma"/>
              </a:rPr>
              <a:t>г</a:t>
            </a:r>
            <a:r>
              <a:rPr sz="2600" b="1" spc="-45" dirty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2600" b="1" spc="-215" dirty="0">
                <a:solidFill>
                  <a:srgbClr val="C00000"/>
                </a:solidFill>
                <a:latin typeface="Tahoma"/>
                <a:cs typeface="Tahoma"/>
              </a:rPr>
              <a:t>ч</a:t>
            </a:r>
            <a:r>
              <a:rPr sz="2600" b="1" spc="-175" dirty="0">
                <a:solidFill>
                  <a:srgbClr val="C00000"/>
                </a:solidFill>
                <a:latin typeface="Tahoma"/>
                <a:cs typeface="Tahoma"/>
              </a:rPr>
              <a:t>е</a:t>
            </a:r>
            <a:r>
              <a:rPr sz="2600" b="1" spc="-80" dirty="0">
                <a:solidFill>
                  <a:srgbClr val="C00000"/>
                </a:solidFill>
                <a:latin typeface="Tahoma"/>
                <a:cs typeface="Tahoma"/>
              </a:rPr>
              <a:t>с</a:t>
            </a:r>
            <a:r>
              <a:rPr sz="2600" b="1" spc="-100" dirty="0">
                <a:solidFill>
                  <a:srgbClr val="C00000"/>
                </a:solidFill>
                <a:latin typeface="Tahoma"/>
                <a:cs typeface="Tahoma"/>
              </a:rPr>
              <a:t>к</a:t>
            </a:r>
            <a:r>
              <a:rPr sz="2600" b="1" spc="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600" b="1" spc="-75" dirty="0">
                <a:solidFill>
                  <a:srgbClr val="C00000"/>
                </a:solidFill>
                <a:latin typeface="Tahoma"/>
                <a:cs typeface="Tahoma"/>
              </a:rPr>
              <a:t>й</a:t>
            </a:r>
            <a:r>
              <a:rPr sz="2600" b="1" spc="-26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600" b="1" spc="-25" dirty="0">
                <a:solidFill>
                  <a:srgbClr val="C00000"/>
                </a:solidFill>
                <a:latin typeface="Tahoma"/>
                <a:cs typeface="Tahoma"/>
              </a:rPr>
              <a:t>ку</a:t>
            </a:r>
            <a:r>
              <a:rPr sz="2600" b="1" spc="-175" dirty="0">
                <a:solidFill>
                  <a:srgbClr val="C00000"/>
                </a:solidFill>
                <a:latin typeface="Tahoma"/>
                <a:cs typeface="Tahoma"/>
              </a:rPr>
              <a:t>л</a:t>
            </a:r>
            <a:r>
              <a:rPr sz="2600" b="1" spc="-185" dirty="0">
                <a:solidFill>
                  <a:srgbClr val="C00000"/>
                </a:solidFill>
                <a:latin typeface="Tahoma"/>
                <a:cs typeface="Tahoma"/>
              </a:rPr>
              <a:t>ь</a:t>
            </a:r>
            <a:r>
              <a:rPr sz="2600" b="1" spc="55" dirty="0">
                <a:solidFill>
                  <a:srgbClr val="C00000"/>
                </a:solidFill>
                <a:latin typeface="Tahoma"/>
                <a:cs typeface="Tahoma"/>
              </a:rPr>
              <a:t>т</a:t>
            </a:r>
            <a:r>
              <a:rPr sz="2600" b="1" spc="-25" dirty="0">
                <a:solidFill>
                  <a:srgbClr val="C00000"/>
                </a:solidFill>
                <a:latin typeface="Tahoma"/>
                <a:cs typeface="Tahoma"/>
              </a:rPr>
              <a:t>у</a:t>
            </a:r>
            <a:r>
              <a:rPr sz="2600" b="1" spc="-20" dirty="0">
                <a:solidFill>
                  <a:srgbClr val="C00000"/>
                </a:solidFill>
                <a:latin typeface="Tahoma"/>
                <a:cs typeface="Tahoma"/>
              </a:rPr>
              <a:t>р</a:t>
            </a:r>
            <a:r>
              <a:rPr sz="2600" b="1" spc="-229" dirty="0">
                <a:solidFill>
                  <a:srgbClr val="C00000"/>
                </a:solidFill>
                <a:latin typeface="Tahoma"/>
                <a:cs typeface="Tahoma"/>
              </a:rPr>
              <a:t>ы</a:t>
            </a:r>
            <a:r>
              <a:rPr sz="2600" b="1" spc="-100" dirty="0">
                <a:solidFill>
                  <a:srgbClr val="C00000"/>
                </a:solidFill>
                <a:latin typeface="Tahoma"/>
                <a:cs typeface="Tahoma"/>
              </a:rPr>
              <a:t>,  </a:t>
            </a:r>
            <a:r>
              <a:rPr sz="2600" b="1" spc="-145" dirty="0">
                <a:solidFill>
                  <a:srgbClr val="C00000"/>
                </a:solidFill>
                <a:latin typeface="Tahoma"/>
                <a:cs typeface="Tahoma"/>
              </a:rPr>
              <a:t>з</a:t>
            </a:r>
            <a:r>
              <a:rPr sz="2600" b="1" spc="45" dirty="0">
                <a:solidFill>
                  <a:srgbClr val="C00000"/>
                </a:solidFill>
                <a:latin typeface="Tahoma"/>
                <a:cs typeface="Tahoma"/>
              </a:rPr>
              <a:t>д</a:t>
            </a:r>
            <a:r>
              <a:rPr sz="2600" b="1" spc="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600" b="1" spc="-20" dirty="0">
                <a:solidFill>
                  <a:srgbClr val="C00000"/>
                </a:solidFill>
                <a:latin typeface="Tahoma"/>
                <a:cs typeface="Tahoma"/>
              </a:rPr>
              <a:t>р</a:t>
            </a:r>
            <a:r>
              <a:rPr sz="2600" b="1" spc="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600" b="1" spc="-170" dirty="0">
                <a:solidFill>
                  <a:srgbClr val="C00000"/>
                </a:solidFill>
                <a:latin typeface="Tahoma"/>
                <a:cs typeface="Tahoma"/>
              </a:rPr>
              <a:t>в</a:t>
            </a:r>
            <a:r>
              <a:rPr sz="2600" b="1" spc="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600" b="1" spc="-35" dirty="0">
                <a:solidFill>
                  <a:srgbClr val="C00000"/>
                </a:solidFill>
                <a:latin typeface="Tahoma"/>
                <a:cs typeface="Tahoma"/>
              </a:rPr>
              <a:t>г</a:t>
            </a:r>
            <a:r>
              <a:rPr sz="2600" b="1" spc="-2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600" b="1" spc="-254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600" b="1" spc="-75" dirty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2600" b="1" spc="-26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600" b="1" spc="-10" dirty="0">
                <a:solidFill>
                  <a:srgbClr val="C00000"/>
                </a:solidFill>
                <a:latin typeface="Tahoma"/>
                <a:cs typeface="Tahoma"/>
              </a:rPr>
              <a:t>б</a:t>
            </a:r>
            <a:r>
              <a:rPr sz="2600" b="1" spc="-175" dirty="0">
                <a:solidFill>
                  <a:srgbClr val="C00000"/>
                </a:solidFill>
                <a:latin typeface="Tahoma"/>
                <a:cs typeface="Tahoma"/>
              </a:rPr>
              <a:t>е</a:t>
            </a:r>
            <a:r>
              <a:rPr sz="2600" b="1" spc="-145" dirty="0">
                <a:solidFill>
                  <a:srgbClr val="C00000"/>
                </a:solidFill>
                <a:latin typeface="Tahoma"/>
                <a:cs typeface="Tahoma"/>
              </a:rPr>
              <a:t>з</a:t>
            </a:r>
            <a:r>
              <a:rPr sz="2600" b="1" spc="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600" b="1" spc="-120" dirty="0">
                <a:solidFill>
                  <a:srgbClr val="C00000"/>
                </a:solidFill>
                <a:latin typeface="Tahoma"/>
                <a:cs typeface="Tahoma"/>
              </a:rPr>
              <a:t>п</a:t>
            </a:r>
            <a:r>
              <a:rPr sz="2600" b="1" spc="-170" dirty="0">
                <a:solidFill>
                  <a:srgbClr val="C00000"/>
                </a:solidFill>
                <a:latin typeface="Tahoma"/>
                <a:cs typeface="Tahoma"/>
              </a:rPr>
              <a:t>а</a:t>
            </a:r>
            <a:r>
              <a:rPr sz="2600" b="1" spc="-80" dirty="0">
                <a:solidFill>
                  <a:srgbClr val="C00000"/>
                </a:solidFill>
                <a:latin typeface="Tahoma"/>
                <a:cs typeface="Tahoma"/>
              </a:rPr>
              <a:t>с</a:t>
            </a:r>
            <a:r>
              <a:rPr sz="2600" b="1" spc="-45" dirty="0">
                <a:solidFill>
                  <a:srgbClr val="C00000"/>
                </a:solidFill>
                <a:latin typeface="Tahoma"/>
                <a:cs typeface="Tahoma"/>
              </a:rPr>
              <a:t>н</a:t>
            </a:r>
            <a:r>
              <a:rPr sz="2600" b="1" spc="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600" b="1" spc="-35" dirty="0">
                <a:solidFill>
                  <a:srgbClr val="C00000"/>
                </a:solidFill>
                <a:latin typeface="Tahoma"/>
                <a:cs typeface="Tahoma"/>
              </a:rPr>
              <a:t>г</a:t>
            </a:r>
            <a:r>
              <a:rPr sz="2600" b="1" spc="-2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600" b="1" spc="-254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600" b="1" spc="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600" b="1" spc="-10" dirty="0">
                <a:solidFill>
                  <a:srgbClr val="C00000"/>
                </a:solidFill>
                <a:latin typeface="Tahoma"/>
                <a:cs typeface="Tahoma"/>
              </a:rPr>
              <a:t>б</a:t>
            </a:r>
            <a:r>
              <a:rPr sz="2600" b="1" spc="-20" dirty="0">
                <a:solidFill>
                  <a:srgbClr val="C00000"/>
                </a:solidFill>
                <a:latin typeface="Tahoma"/>
                <a:cs typeface="Tahoma"/>
              </a:rPr>
              <a:t>р</a:t>
            </a:r>
            <a:r>
              <a:rPr sz="2600" b="1" spc="-170" dirty="0">
                <a:solidFill>
                  <a:srgbClr val="C00000"/>
                </a:solidFill>
                <a:latin typeface="Tahoma"/>
                <a:cs typeface="Tahoma"/>
              </a:rPr>
              <a:t>а</a:t>
            </a:r>
            <a:r>
              <a:rPr sz="2600" b="1" spc="-145" dirty="0">
                <a:solidFill>
                  <a:srgbClr val="C00000"/>
                </a:solidFill>
                <a:latin typeface="Tahoma"/>
                <a:cs typeface="Tahoma"/>
              </a:rPr>
              <a:t>з</a:t>
            </a:r>
            <a:r>
              <a:rPr sz="2600" b="1" spc="-140" dirty="0">
                <a:solidFill>
                  <a:srgbClr val="C00000"/>
                </a:solidFill>
                <a:latin typeface="Tahoma"/>
                <a:cs typeface="Tahoma"/>
              </a:rPr>
              <a:t>а  </a:t>
            </a:r>
            <a:r>
              <a:rPr sz="2600" b="1" spc="-105" dirty="0">
                <a:solidFill>
                  <a:srgbClr val="C00000"/>
                </a:solidFill>
                <a:latin typeface="Tahoma"/>
                <a:cs typeface="Tahoma"/>
              </a:rPr>
              <a:t>ж</a:t>
            </a:r>
            <a:r>
              <a:rPr sz="2600" b="1" spc="-45" dirty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2600" b="1" spc="-145" dirty="0">
                <a:solidFill>
                  <a:srgbClr val="C00000"/>
                </a:solidFill>
                <a:latin typeface="Tahoma"/>
                <a:cs typeface="Tahoma"/>
              </a:rPr>
              <a:t>з</a:t>
            </a:r>
            <a:r>
              <a:rPr sz="2600" b="1" spc="-45" dirty="0">
                <a:solidFill>
                  <a:srgbClr val="C00000"/>
                </a:solidFill>
                <a:latin typeface="Tahoma"/>
                <a:cs typeface="Tahoma"/>
              </a:rPr>
              <a:t>ни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295" dirty="0">
                <a:latin typeface="Tahoma"/>
                <a:cs typeface="Tahoma"/>
              </a:rPr>
              <a:t> </a:t>
            </a:r>
            <a:endParaRPr lang="ru-RU" sz="2600" spc="-295" dirty="0" smtClean="0">
              <a:latin typeface="Tahoma"/>
              <a:cs typeface="Tahoma"/>
            </a:endParaRPr>
          </a:p>
          <a:p>
            <a:pPr marL="12700" marR="5080">
              <a:lnSpc>
                <a:spcPts val="2920"/>
              </a:lnSpc>
              <a:spcBef>
                <a:spcPts val="385"/>
              </a:spcBef>
              <a:buFont typeface="Arial" pitchFamily="34" charset="0"/>
              <a:buChar char="•"/>
            </a:pPr>
            <a:r>
              <a:rPr lang="ru-RU" sz="2600" spc="265" dirty="0" smtClean="0">
                <a:latin typeface="Tahoma"/>
                <a:cs typeface="Tahoma"/>
              </a:rPr>
              <a:t> </a:t>
            </a:r>
            <a:r>
              <a:rPr sz="2600" spc="265" dirty="0" err="1" smtClean="0">
                <a:latin typeface="Tahoma"/>
                <a:cs typeface="Tahoma"/>
              </a:rPr>
              <a:t>Н</a:t>
            </a:r>
            <a:r>
              <a:rPr sz="2600" spc="-195" dirty="0" err="1" smtClean="0">
                <a:latin typeface="Tahoma"/>
                <a:cs typeface="Tahoma"/>
              </a:rPr>
              <a:t>а</a:t>
            </a:r>
            <a:r>
              <a:rPr sz="2600" spc="-265" dirty="0" smtClean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b="1" spc="-170" dirty="0">
                <a:solidFill>
                  <a:srgbClr val="C00000"/>
                </a:solidFill>
                <a:latin typeface="Tahoma"/>
                <a:cs typeface="Tahoma"/>
              </a:rPr>
              <a:t>в</a:t>
            </a:r>
            <a:r>
              <a:rPr sz="2600" b="1" spc="60" dirty="0">
                <a:solidFill>
                  <a:srgbClr val="C00000"/>
                </a:solidFill>
                <a:latin typeface="Tahoma"/>
                <a:cs typeface="Tahoma"/>
              </a:rPr>
              <a:t>м</a:t>
            </a:r>
            <a:r>
              <a:rPr sz="2600" b="1" spc="-175" dirty="0">
                <a:solidFill>
                  <a:srgbClr val="C00000"/>
                </a:solidFill>
                <a:latin typeface="Tahoma"/>
                <a:cs typeface="Tahoma"/>
              </a:rPr>
              <a:t>е</a:t>
            </a:r>
            <a:r>
              <a:rPr sz="2600" b="1" spc="-5" dirty="0">
                <a:solidFill>
                  <a:srgbClr val="C00000"/>
                </a:solidFill>
                <a:latin typeface="Tahoma"/>
                <a:cs typeface="Tahoma"/>
              </a:rPr>
              <a:t>с</a:t>
            </a:r>
            <a:r>
              <a:rPr sz="2600" b="1" spc="-20" dirty="0">
                <a:solidFill>
                  <a:srgbClr val="C00000"/>
                </a:solidFill>
                <a:latin typeface="Tahoma"/>
                <a:cs typeface="Tahoma"/>
              </a:rPr>
              <a:t>т</a:t>
            </a:r>
            <a:r>
              <a:rPr sz="2600" b="1" spc="-15" dirty="0">
                <a:solidFill>
                  <a:srgbClr val="C00000"/>
                </a:solidFill>
                <a:latin typeface="Tahoma"/>
                <a:cs typeface="Tahoma"/>
              </a:rPr>
              <a:t>о </a:t>
            </a:r>
            <a:r>
              <a:rPr sz="2600" spc="-1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b="1" spc="-20" dirty="0">
                <a:solidFill>
                  <a:srgbClr val="C00000"/>
                </a:solidFill>
                <a:latin typeface="Tahoma"/>
                <a:cs typeface="Tahoma"/>
              </a:rPr>
              <a:t>р</a:t>
            </a:r>
            <a:r>
              <a:rPr sz="2600" b="1" spc="-170" dirty="0">
                <a:solidFill>
                  <a:srgbClr val="C00000"/>
                </a:solidFill>
                <a:latin typeface="Tahoma"/>
                <a:cs typeface="Tahoma"/>
              </a:rPr>
              <a:t>а</a:t>
            </a:r>
            <a:r>
              <a:rPr sz="2600" b="1" spc="-145" dirty="0">
                <a:solidFill>
                  <a:srgbClr val="C00000"/>
                </a:solidFill>
                <a:latin typeface="Tahoma"/>
                <a:cs typeface="Tahoma"/>
              </a:rPr>
              <a:t>з</a:t>
            </a:r>
            <a:r>
              <a:rPr sz="2600" b="1" spc="-170" dirty="0">
                <a:solidFill>
                  <a:srgbClr val="C00000"/>
                </a:solidFill>
                <a:latin typeface="Tahoma"/>
                <a:cs typeface="Tahoma"/>
              </a:rPr>
              <a:t>в</a:t>
            </a:r>
            <a:r>
              <a:rPr sz="2600" b="1" spc="-45" dirty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2600" b="1" spc="-20" dirty="0">
                <a:solidFill>
                  <a:srgbClr val="C00000"/>
                </a:solidFill>
                <a:latin typeface="Tahoma"/>
                <a:cs typeface="Tahoma"/>
              </a:rPr>
              <a:t>т</a:t>
            </a:r>
            <a:r>
              <a:rPr sz="2600" b="1" spc="-45" dirty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2600" b="1" spc="-165" dirty="0">
                <a:solidFill>
                  <a:srgbClr val="C00000"/>
                </a:solidFill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У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150" dirty="0">
                <a:latin typeface="Tahoma"/>
                <a:cs typeface="Tahoma"/>
              </a:rPr>
              <a:t>У</a:t>
            </a:r>
            <a:r>
              <a:rPr sz="2600" spc="290" dirty="0">
                <a:latin typeface="Tahoma"/>
                <a:cs typeface="Tahoma"/>
              </a:rPr>
              <a:t>Д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b="1" spc="45" dirty="0">
                <a:solidFill>
                  <a:srgbClr val="C00000"/>
                </a:solidFill>
                <a:latin typeface="Tahoma"/>
                <a:cs typeface="Tahoma"/>
              </a:rPr>
              <a:t>ф</a:t>
            </a:r>
            <a:r>
              <a:rPr sz="2600" b="1" spc="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600" b="1" spc="-20" dirty="0">
                <a:solidFill>
                  <a:srgbClr val="C00000"/>
                </a:solidFill>
                <a:latin typeface="Tahoma"/>
                <a:cs typeface="Tahoma"/>
              </a:rPr>
              <a:t>р</a:t>
            </a:r>
            <a:r>
              <a:rPr sz="2600" b="1" spc="60" dirty="0">
                <a:solidFill>
                  <a:srgbClr val="C00000"/>
                </a:solidFill>
                <a:latin typeface="Tahoma"/>
                <a:cs typeface="Tahoma"/>
              </a:rPr>
              <a:t>м</a:t>
            </a:r>
            <a:r>
              <a:rPr sz="2600" b="1" spc="-45" dirty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2600" b="1" spc="-20" dirty="0">
                <a:solidFill>
                  <a:srgbClr val="C00000"/>
                </a:solidFill>
                <a:latin typeface="Tahoma"/>
                <a:cs typeface="Tahoma"/>
              </a:rPr>
              <a:t>р</a:t>
            </a:r>
            <a:r>
              <a:rPr sz="2600" b="1" spc="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600" b="1" spc="-170" dirty="0">
                <a:solidFill>
                  <a:srgbClr val="C00000"/>
                </a:solidFill>
                <a:latin typeface="Tahoma"/>
                <a:cs typeface="Tahoma"/>
              </a:rPr>
              <a:t>ва</a:t>
            </a:r>
            <a:r>
              <a:rPr sz="2600" b="1" spc="-45" dirty="0">
                <a:solidFill>
                  <a:srgbClr val="C00000"/>
                </a:solidFill>
                <a:latin typeface="Tahoma"/>
                <a:cs typeface="Tahoma"/>
              </a:rPr>
              <a:t>ни</a:t>
            </a:r>
            <a:r>
              <a:rPr sz="2600" b="1" spc="-165" dirty="0">
                <a:solidFill>
                  <a:srgbClr val="C00000"/>
                </a:solidFill>
                <a:latin typeface="Tahoma"/>
                <a:cs typeface="Tahoma"/>
              </a:rPr>
              <a:t>я</a:t>
            </a:r>
            <a:r>
              <a:rPr sz="2600" b="1" spc="-3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У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150" dirty="0">
                <a:latin typeface="Tahoma"/>
                <a:cs typeface="Tahoma"/>
              </a:rPr>
              <a:t>У</a:t>
            </a:r>
            <a:r>
              <a:rPr sz="2600" spc="315" dirty="0">
                <a:latin typeface="Tahoma"/>
                <a:cs typeface="Tahoma"/>
              </a:rPr>
              <a:t>Д</a:t>
            </a:r>
            <a:r>
              <a:rPr sz="2600" spc="-110" dirty="0">
                <a:latin typeface="Tahoma"/>
                <a:cs typeface="Tahoma"/>
              </a:rPr>
              <a:t>.  </a:t>
            </a:r>
            <a:r>
              <a:rPr sz="2600" spc="265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45" dirty="0">
                <a:latin typeface="Tahoma"/>
                <a:cs typeface="Tahoma"/>
              </a:rPr>
              <a:t>нн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14" dirty="0">
                <a:latin typeface="Tahoma"/>
                <a:cs typeface="Tahoma"/>
              </a:rPr>
              <a:t>ы 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35" dirty="0">
                <a:latin typeface="Tahoma"/>
                <a:cs typeface="Tahoma"/>
              </a:rPr>
              <a:t>ю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260" dirty="0">
                <a:latin typeface="Tahoma"/>
                <a:cs typeface="Tahoma"/>
              </a:rPr>
              <a:t>ь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35" dirty="0">
                <a:latin typeface="Tahoma"/>
                <a:cs typeface="Tahoma"/>
              </a:rPr>
              <a:t>е 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35" dirty="0">
                <a:latin typeface="Tahoma"/>
                <a:cs typeface="Tahoma"/>
              </a:rPr>
              <a:t>ю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с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190" dirty="0">
                <a:latin typeface="Tahoma"/>
                <a:cs typeface="Tahoma"/>
              </a:rPr>
              <a:t>В</a:t>
            </a:r>
            <a:r>
              <a:rPr sz="2600" spc="-114" dirty="0">
                <a:latin typeface="Tahoma"/>
                <a:cs typeface="Tahoma"/>
              </a:rPr>
              <a:t>З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Та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135" dirty="0">
                <a:latin typeface="Tahoma"/>
                <a:cs typeface="Tahoma"/>
              </a:rPr>
              <a:t>е 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0" dirty="0">
                <a:latin typeface="Tahoma"/>
                <a:cs typeface="Tahoma"/>
              </a:rPr>
              <a:t>ав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114" dirty="0">
                <a:latin typeface="Tahoma"/>
                <a:cs typeface="Tahoma"/>
              </a:rPr>
              <a:t>ы  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75" dirty="0">
                <a:latin typeface="Tahoma"/>
                <a:cs typeface="Tahoma"/>
              </a:rPr>
              <a:t>ле</a:t>
            </a:r>
            <a:r>
              <a:rPr sz="2600" spc="-45" dirty="0">
                <a:latin typeface="Tahoma"/>
                <a:cs typeface="Tahoma"/>
              </a:rPr>
              <a:t>й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533400"/>
            <a:ext cx="4483735" cy="2186496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lang="ru-RU" sz="6000" spc="-145" dirty="0" smtClean="0">
                <a:solidFill>
                  <a:srgbClr val="0083A8"/>
                </a:solidFill>
              </a:rPr>
              <a:t>Требования  к рабочим  программам</a:t>
            </a:r>
            <a:endParaRPr lang="ru-RU" sz="6000" spc="-145" dirty="0">
              <a:solidFill>
                <a:srgbClr val="0083A8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53000" y="228600"/>
            <a:ext cx="6640829" cy="6476132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864869">
              <a:spcBef>
                <a:spcPts val="380"/>
              </a:spcBef>
            </a:pPr>
            <a:r>
              <a:rPr sz="3200" spc="-90" dirty="0" err="1" smtClean="0">
                <a:latin typeface="Tahoma"/>
                <a:cs typeface="Tahoma"/>
              </a:rPr>
              <a:t>Р</a:t>
            </a:r>
            <a:r>
              <a:rPr sz="3200" spc="-170" dirty="0" err="1" smtClean="0">
                <a:latin typeface="Tahoma"/>
                <a:cs typeface="Tahoma"/>
              </a:rPr>
              <a:t>а</a:t>
            </a:r>
            <a:r>
              <a:rPr sz="3200" spc="-10" dirty="0" err="1" smtClean="0">
                <a:latin typeface="Tahoma"/>
                <a:cs typeface="Tahoma"/>
              </a:rPr>
              <a:t>б</a:t>
            </a:r>
            <a:r>
              <a:rPr sz="3200" spc="5" dirty="0" err="1" smtClean="0">
                <a:latin typeface="Tahoma"/>
                <a:cs typeface="Tahoma"/>
              </a:rPr>
              <a:t>о</a:t>
            </a:r>
            <a:r>
              <a:rPr sz="3200" spc="-215" dirty="0" err="1" smtClean="0">
                <a:latin typeface="Tahoma"/>
                <a:cs typeface="Tahoma"/>
              </a:rPr>
              <a:t>ч</a:t>
            </a:r>
            <a:r>
              <a:rPr sz="3200" spc="-45" dirty="0" err="1" smtClean="0">
                <a:latin typeface="Tahoma"/>
                <a:cs typeface="Tahoma"/>
              </a:rPr>
              <a:t>и</a:t>
            </a:r>
            <a:r>
              <a:rPr sz="3200" spc="-185" dirty="0" err="1" smtClean="0">
                <a:latin typeface="Tahoma"/>
                <a:cs typeface="Tahoma"/>
              </a:rPr>
              <a:t>е</a:t>
            </a:r>
            <a:r>
              <a:rPr sz="3200" spc="-275" dirty="0" smtClean="0">
                <a:latin typeface="Tahoma"/>
                <a:cs typeface="Tahoma"/>
              </a:rPr>
              <a:t> </a:t>
            </a:r>
            <a:r>
              <a:rPr sz="3200" spc="-120" dirty="0">
                <a:latin typeface="Tahoma"/>
                <a:cs typeface="Tahoma"/>
              </a:rPr>
              <a:t>п</a:t>
            </a:r>
            <a:r>
              <a:rPr sz="3200" spc="-20" dirty="0">
                <a:latin typeface="Tahoma"/>
                <a:cs typeface="Tahoma"/>
              </a:rPr>
              <a:t>р</a:t>
            </a:r>
            <a:r>
              <a:rPr sz="3200" spc="5" dirty="0">
                <a:latin typeface="Tahoma"/>
                <a:cs typeface="Tahoma"/>
              </a:rPr>
              <a:t>о</a:t>
            </a:r>
            <a:r>
              <a:rPr sz="3200" spc="-35" dirty="0">
                <a:latin typeface="Tahoma"/>
                <a:cs typeface="Tahoma"/>
              </a:rPr>
              <a:t>г</a:t>
            </a:r>
            <a:r>
              <a:rPr sz="3200" spc="-20" dirty="0">
                <a:latin typeface="Tahoma"/>
                <a:cs typeface="Tahoma"/>
              </a:rPr>
              <a:t>р</a:t>
            </a:r>
            <a:r>
              <a:rPr sz="3200" spc="-170" dirty="0">
                <a:latin typeface="Tahoma"/>
                <a:cs typeface="Tahoma"/>
              </a:rPr>
              <a:t>а</a:t>
            </a:r>
            <a:r>
              <a:rPr sz="3200" spc="60" dirty="0">
                <a:latin typeface="Tahoma"/>
                <a:cs typeface="Tahoma"/>
              </a:rPr>
              <a:t>мм</a:t>
            </a:r>
            <a:r>
              <a:rPr sz="3200" spc="-180" dirty="0">
                <a:latin typeface="Tahoma"/>
                <a:cs typeface="Tahoma"/>
              </a:rPr>
              <a:t>ы</a:t>
            </a:r>
            <a:r>
              <a:rPr sz="3200" spc="-260" dirty="0">
                <a:latin typeface="Tahoma"/>
                <a:cs typeface="Tahoma"/>
              </a:rPr>
              <a:t> </a:t>
            </a:r>
            <a:r>
              <a:rPr sz="3200" spc="50" dirty="0">
                <a:latin typeface="Tahoma"/>
                <a:cs typeface="Tahoma"/>
              </a:rPr>
              <a:t>у</a:t>
            </a:r>
            <a:r>
              <a:rPr sz="3200" spc="-215" dirty="0">
                <a:latin typeface="Tahoma"/>
                <a:cs typeface="Tahoma"/>
              </a:rPr>
              <a:t>ч</a:t>
            </a:r>
            <a:r>
              <a:rPr sz="3200" spc="-175" dirty="0">
                <a:latin typeface="Tahoma"/>
                <a:cs typeface="Tahoma"/>
              </a:rPr>
              <a:t>е</a:t>
            </a:r>
            <a:r>
              <a:rPr sz="3200" spc="-10" dirty="0">
                <a:latin typeface="Tahoma"/>
                <a:cs typeface="Tahoma"/>
              </a:rPr>
              <a:t>б</a:t>
            </a:r>
            <a:r>
              <a:rPr sz="3200" spc="-45" dirty="0">
                <a:latin typeface="Tahoma"/>
                <a:cs typeface="Tahoma"/>
              </a:rPr>
              <a:t>н</a:t>
            </a:r>
            <a:r>
              <a:rPr sz="3200" spc="-155" dirty="0">
                <a:latin typeface="Tahoma"/>
                <a:cs typeface="Tahoma"/>
              </a:rPr>
              <a:t>ы</a:t>
            </a:r>
            <a:r>
              <a:rPr sz="3200" spc="-40" dirty="0">
                <a:latin typeface="Tahoma"/>
                <a:cs typeface="Tahoma"/>
              </a:rPr>
              <a:t>х  </a:t>
            </a:r>
            <a:r>
              <a:rPr sz="3200" spc="-120" dirty="0">
                <a:latin typeface="Tahoma"/>
                <a:cs typeface="Tahoma"/>
              </a:rPr>
              <a:t>п</a:t>
            </a:r>
            <a:r>
              <a:rPr sz="3200" spc="-20" dirty="0">
                <a:latin typeface="Tahoma"/>
                <a:cs typeface="Tahoma"/>
              </a:rPr>
              <a:t>р</a:t>
            </a:r>
            <a:r>
              <a:rPr sz="3200" spc="-175" dirty="0">
                <a:latin typeface="Tahoma"/>
                <a:cs typeface="Tahoma"/>
              </a:rPr>
              <a:t>е</a:t>
            </a:r>
            <a:r>
              <a:rPr sz="3200" spc="45" dirty="0">
                <a:latin typeface="Tahoma"/>
                <a:cs typeface="Tahoma"/>
              </a:rPr>
              <a:t>д</a:t>
            </a:r>
            <a:r>
              <a:rPr sz="3200" spc="60" dirty="0">
                <a:latin typeface="Tahoma"/>
                <a:cs typeface="Tahoma"/>
              </a:rPr>
              <a:t>м</a:t>
            </a:r>
            <a:r>
              <a:rPr sz="3200" spc="-175" dirty="0">
                <a:latin typeface="Tahoma"/>
                <a:cs typeface="Tahoma"/>
              </a:rPr>
              <a:t>е</a:t>
            </a:r>
            <a:r>
              <a:rPr sz="3200" spc="-20" dirty="0">
                <a:latin typeface="Tahoma"/>
                <a:cs typeface="Tahoma"/>
              </a:rPr>
              <a:t>т</a:t>
            </a:r>
            <a:r>
              <a:rPr sz="3200" spc="5" dirty="0">
                <a:latin typeface="Tahoma"/>
                <a:cs typeface="Tahoma"/>
              </a:rPr>
              <a:t>о</a:t>
            </a:r>
            <a:r>
              <a:rPr sz="3200" spc="-170" dirty="0">
                <a:latin typeface="Tahoma"/>
                <a:cs typeface="Tahoma"/>
              </a:rPr>
              <a:t>в</a:t>
            </a:r>
            <a:r>
              <a:rPr sz="3200" spc="-100" dirty="0">
                <a:latin typeface="Tahoma"/>
                <a:cs typeface="Tahoma"/>
              </a:rPr>
              <a:t>,</a:t>
            </a:r>
            <a:r>
              <a:rPr sz="3200" spc="-305" dirty="0">
                <a:latin typeface="Tahoma"/>
                <a:cs typeface="Tahoma"/>
              </a:rPr>
              <a:t> </a:t>
            </a:r>
            <a:r>
              <a:rPr sz="3200" spc="-25" dirty="0">
                <a:latin typeface="Tahoma"/>
                <a:cs typeface="Tahoma"/>
              </a:rPr>
              <a:t>ку</a:t>
            </a:r>
            <a:r>
              <a:rPr sz="3200" spc="-20" dirty="0">
                <a:latin typeface="Tahoma"/>
                <a:cs typeface="Tahoma"/>
              </a:rPr>
              <a:t>р</a:t>
            </a:r>
            <a:r>
              <a:rPr sz="3200" spc="-80" dirty="0">
                <a:latin typeface="Tahoma"/>
                <a:cs typeface="Tahoma"/>
              </a:rPr>
              <a:t>с</a:t>
            </a:r>
            <a:r>
              <a:rPr sz="3200" spc="5" dirty="0">
                <a:latin typeface="Tahoma"/>
                <a:cs typeface="Tahoma"/>
              </a:rPr>
              <a:t>о</a:t>
            </a:r>
            <a:r>
              <a:rPr sz="3200" spc="-190" dirty="0">
                <a:latin typeface="Tahoma"/>
                <a:cs typeface="Tahoma"/>
              </a:rPr>
              <a:t>в</a:t>
            </a:r>
            <a:r>
              <a:rPr sz="3200" spc="-265" dirty="0">
                <a:latin typeface="Tahoma"/>
                <a:cs typeface="Tahoma"/>
              </a:rPr>
              <a:t> </a:t>
            </a:r>
            <a:r>
              <a:rPr sz="3200" spc="-75" dirty="0">
                <a:latin typeface="Tahoma"/>
                <a:cs typeface="Tahoma"/>
              </a:rPr>
              <a:t>и</a:t>
            </a:r>
            <a:r>
              <a:rPr sz="3200" spc="-260" dirty="0">
                <a:latin typeface="Tahoma"/>
                <a:cs typeface="Tahoma"/>
              </a:rPr>
              <a:t> </a:t>
            </a:r>
            <a:r>
              <a:rPr sz="3200" spc="60" dirty="0">
                <a:latin typeface="Tahoma"/>
                <a:cs typeface="Tahoma"/>
              </a:rPr>
              <a:t>м</a:t>
            </a:r>
            <a:r>
              <a:rPr sz="3200" spc="5" dirty="0">
                <a:latin typeface="Tahoma"/>
                <a:cs typeface="Tahoma"/>
              </a:rPr>
              <a:t>о</a:t>
            </a:r>
            <a:r>
              <a:rPr sz="3200" spc="45" dirty="0">
                <a:latin typeface="Tahoma"/>
                <a:cs typeface="Tahoma"/>
              </a:rPr>
              <a:t>д</a:t>
            </a:r>
            <a:r>
              <a:rPr sz="3200" spc="-25" dirty="0">
                <a:latin typeface="Tahoma"/>
                <a:cs typeface="Tahoma"/>
              </a:rPr>
              <a:t>у</a:t>
            </a:r>
            <a:r>
              <a:rPr sz="3200" spc="-175" dirty="0">
                <a:latin typeface="Tahoma"/>
                <a:cs typeface="Tahoma"/>
              </a:rPr>
              <a:t>ле</a:t>
            </a:r>
            <a:r>
              <a:rPr sz="3200" spc="-55" dirty="0">
                <a:latin typeface="Tahoma"/>
                <a:cs typeface="Tahoma"/>
              </a:rPr>
              <a:t>й  </a:t>
            </a:r>
            <a:r>
              <a:rPr sz="3200" spc="-45" dirty="0">
                <a:latin typeface="Tahoma"/>
                <a:cs typeface="Tahoma"/>
              </a:rPr>
              <a:t>н</a:t>
            </a:r>
            <a:r>
              <a:rPr sz="3200" spc="-175" dirty="0">
                <a:latin typeface="Tahoma"/>
                <a:cs typeface="Tahoma"/>
              </a:rPr>
              <a:t>е</a:t>
            </a:r>
            <a:r>
              <a:rPr sz="3200" spc="5" dirty="0">
                <a:latin typeface="Tahoma"/>
                <a:cs typeface="Tahoma"/>
              </a:rPr>
              <a:t>о</a:t>
            </a:r>
            <a:r>
              <a:rPr sz="3200" spc="-10" dirty="0">
                <a:latin typeface="Tahoma"/>
                <a:cs typeface="Tahoma"/>
              </a:rPr>
              <a:t>б</a:t>
            </a:r>
            <a:r>
              <a:rPr sz="3200" spc="-15" dirty="0">
                <a:latin typeface="Tahoma"/>
                <a:cs typeface="Tahoma"/>
              </a:rPr>
              <a:t>х</a:t>
            </a:r>
            <a:r>
              <a:rPr sz="3200" spc="5" dirty="0">
                <a:latin typeface="Tahoma"/>
                <a:cs typeface="Tahoma"/>
              </a:rPr>
              <a:t>о</a:t>
            </a:r>
            <a:r>
              <a:rPr sz="3200" spc="45" dirty="0">
                <a:latin typeface="Tahoma"/>
                <a:cs typeface="Tahoma"/>
              </a:rPr>
              <a:t>д</a:t>
            </a:r>
            <a:r>
              <a:rPr sz="3200" spc="-45" dirty="0">
                <a:latin typeface="Tahoma"/>
                <a:cs typeface="Tahoma"/>
              </a:rPr>
              <a:t>и</a:t>
            </a:r>
            <a:r>
              <a:rPr sz="3200" spc="60" dirty="0">
                <a:latin typeface="Tahoma"/>
                <a:cs typeface="Tahoma"/>
              </a:rPr>
              <a:t>м</a:t>
            </a:r>
            <a:r>
              <a:rPr sz="3200" spc="-25" dirty="0">
                <a:latin typeface="Tahoma"/>
                <a:cs typeface="Tahoma"/>
              </a:rPr>
              <a:t>о</a:t>
            </a:r>
            <a:r>
              <a:rPr sz="3200" spc="-254" dirty="0">
                <a:latin typeface="Tahoma"/>
                <a:cs typeface="Tahoma"/>
              </a:rPr>
              <a:t> </a:t>
            </a:r>
            <a:r>
              <a:rPr sz="3200" spc="45" dirty="0">
                <a:latin typeface="Tahoma"/>
                <a:cs typeface="Tahoma"/>
              </a:rPr>
              <a:t>ф</a:t>
            </a:r>
            <a:r>
              <a:rPr sz="3200" spc="5" dirty="0">
                <a:latin typeface="Tahoma"/>
                <a:cs typeface="Tahoma"/>
              </a:rPr>
              <a:t>о</a:t>
            </a:r>
            <a:r>
              <a:rPr sz="3200" spc="-20" dirty="0">
                <a:latin typeface="Tahoma"/>
                <a:cs typeface="Tahoma"/>
              </a:rPr>
              <a:t>р</a:t>
            </a:r>
            <a:r>
              <a:rPr sz="3200" spc="60" dirty="0">
                <a:latin typeface="Tahoma"/>
                <a:cs typeface="Tahoma"/>
              </a:rPr>
              <a:t>м</a:t>
            </a:r>
            <a:r>
              <a:rPr sz="3200" spc="-45" dirty="0">
                <a:latin typeface="Tahoma"/>
                <a:cs typeface="Tahoma"/>
              </a:rPr>
              <a:t>и</a:t>
            </a:r>
            <a:r>
              <a:rPr sz="3200" spc="-20" dirty="0">
                <a:latin typeface="Tahoma"/>
                <a:cs typeface="Tahoma"/>
              </a:rPr>
              <a:t>р</a:t>
            </a:r>
            <a:r>
              <a:rPr sz="3200" spc="5" dirty="0">
                <a:latin typeface="Tahoma"/>
                <a:cs typeface="Tahoma"/>
              </a:rPr>
              <a:t>о</a:t>
            </a:r>
            <a:r>
              <a:rPr sz="3200" spc="-170" dirty="0">
                <a:latin typeface="Tahoma"/>
                <a:cs typeface="Tahoma"/>
              </a:rPr>
              <a:t>ва</a:t>
            </a:r>
            <a:r>
              <a:rPr sz="3200" spc="-20" dirty="0">
                <a:latin typeface="Tahoma"/>
                <a:cs typeface="Tahoma"/>
              </a:rPr>
              <a:t>т</a:t>
            </a:r>
            <a:r>
              <a:rPr sz="3200" spc="-175" dirty="0">
                <a:latin typeface="Tahoma"/>
                <a:cs typeface="Tahoma"/>
              </a:rPr>
              <a:t>ь</a:t>
            </a:r>
            <a:r>
              <a:rPr sz="3200" spc="-295" dirty="0">
                <a:latin typeface="Tahoma"/>
                <a:cs typeface="Tahoma"/>
              </a:rPr>
              <a:t> </a:t>
            </a:r>
            <a:r>
              <a:rPr sz="3200" b="1" spc="-60" dirty="0">
                <a:solidFill>
                  <a:srgbClr val="C00000"/>
                </a:solidFill>
                <a:latin typeface="Tahoma"/>
                <a:cs typeface="Tahoma"/>
              </a:rPr>
              <a:t>с</a:t>
            </a:r>
            <a:r>
              <a:rPr sz="3200" spc="-60" dirty="0">
                <a:latin typeface="Tahoma"/>
                <a:cs typeface="Tahoma"/>
              </a:rPr>
              <a:t>  </a:t>
            </a:r>
            <a:r>
              <a:rPr sz="3200" b="1" spc="50" dirty="0">
                <a:solidFill>
                  <a:srgbClr val="C00000"/>
                </a:solidFill>
                <a:latin typeface="Tahoma"/>
                <a:cs typeface="Tahoma"/>
              </a:rPr>
              <a:t>у</a:t>
            </a:r>
            <a:r>
              <a:rPr sz="3200" b="1" spc="-215" dirty="0">
                <a:solidFill>
                  <a:srgbClr val="C00000"/>
                </a:solidFill>
                <a:latin typeface="Tahoma"/>
                <a:cs typeface="Tahoma"/>
              </a:rPr>
              <a:t>ч</a:t>
            </a:r>
            <a:r>
              <a:rPr sz="3200" b="1" spc="-175" dirty="0">
                <a:solidFill>
                  <a:srgbClr val="C00000"/>
                </a:solidFill>
                <a:latin typeface="Tahoma"/>
                <a:cs typeface="Tahoma"/>
              </a:rPr>
              <a:t>е</a:t>
            </a:r>
            <a:r>
              <a:rPr sz="3200" b="1" spc="-20" dirty="0">
                <a:solidFill>
                  <a:srgbClr val="C00000"/>
                </a:solidFill>
                <a:latin typeface="Tahoma"/>
                <a:cs typeface="Tahoma"/>
              </a:rPr>
              <a:t>т</a:t>
            </a:r>
            <a:r>
              <a:rPr sz="3200" b="1" spc="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3200" b="1" spc="50" dirty="0">
                <a:solidFill>
                  <a:srgbClr val="C00000"/>
                </a:solidFill>
                <a:latin typeface="Tahoma"/>
                <a:cs typeface="Tahoma"/>
              </a:rPr>
              <a:t>м</a:t>
            </a:r>
            <a:r>
              <a:rPr sz="3200" b="1" spc="-28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3200" b="1" spc="-20" dirty="0">
                <a:solidFill>
                  <a:srgbClr val="C00000"/>
                </a:solidFill>
                <a:latin typeface="Tahoma"/>
                <a:cs typeface="Tahoma"/>
              </a:rPr>
              <a:t>р</a:t>
            </a:r>
            <a:r>
              <a:rPr sz="3200" b="1" spc="-170" dirty="0">
                <a:solidFill>
                  <a:srgbClr val="C00000"/>
                </a:solidFill>
                <a:latin typeface="Tahoma"/>
                <a:cs typeface="Tahoma"/>
              </a:rPr>
              <a:t>а</a:t>
            </a:r>
            <a:r>
              <a:rPr sz="3200" b="1" spc="-10" dirty="0">
                <a:solidFill>
                  <a:srgbClr val="C00000"/>
                </a:solidFill>
                <a:latin typeface="Tahoma"/>
                <a:cs typeface="Tahoma"/>
              </a:rPr>
              <a:t>б</a:t>
            </a:r>
            <a:r>
              <a:rPr sz="3200" b="1" spc="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3200" b="1" spc="-215" dirty="0">
                <a:solidFill>
                  <a:srgbClr val="C00000"/>
                </a:solidFill>
                <a:latin typeface="Tahoma"/>
                <a:cs typeface="Tahoma"/>
              </a:rPr>
              <a:t>ч</a:t>
            </a:r>
            <a:r>
              <a:rPr sz="3200" b="1" spc="-175" dirty="0">
                <a:solidFill>
                  <a:srgbClr val="C00000"/>
                </a:solidFill>
                <a:latin typeface="Tahoma"/>
                <a:cs typeface="Tahoma"/>
              </a:rPr>
              <a:t>е</a:t>
            </a:r>
            <a:r>
              <a:rPr sz="3200" b="1" spc="-75" dirty="0">
                <a:solidFill>
                  <a:srgbClr val="C00000"/>
                </a:solidFill>
                <a:latin typeface="Tahoma"/>
                <a:cs typeface="Tahoma"/>
              </a:rPr>
              <a:t>й</a:t>
            </a:r>
            <a:r>
              <a:rPr sz="3200" b="1" spc="-26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3200" b="1" spc="-120" dirty="0">
                <a:solidFill>
                  <a:srgbClr val="C00000"/>
                </a:solidFill>
                <a:latin typeface="Tahoma"/>
                <a:cs typeface="Tahoma"/>
              </a:rPr>
              <a:t>п</a:t>
            </a:r>
            <a:r>
              <a:rPr sz="3200" b="1" spc="-20" dirty="0">
                <a:solidFill>
                  <a:srgbClr val="C00000"/>
                </a:solidFill>
                <a:latin typeface="Tahoma"/>
                <a:cs typeface="Tahoma"/>
              </a:rPr>
              <a:t>р</a:t>
            </a:r>
            <a:r>
              <a:rPr sz="3200" b="1" spc="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3200" b="1" spc="-35" dirty="0">
                <a:solidFill>
                  <a:srgbClr val="C00000"/>
                </a:solidFill>
                <a:latin typeface="Tahoma"/>
                <a:cs typeface="Tahoma"/>
              </a:rPr>
              <a:t>г</a:t>
            </a:r>
            <a:r>
              <a:rPr sz="3200" b="1" spc="-20" dirty="0">
                <a:solidFill>
                  <a:srgbClr val="C00000"/>
                </a:solidFill>
                <a:latin typeface="Tahoma"/>
                <a:cs typeface="Tahoma"/>
              </a:rPr>
              <a:t>р</a:t>
            </a:r>
            <a:r>
              <a:rPr sz="3200" b="1" spc="-170" dirty="0">
                <a:solidFill>
                  <a:srgbClr val="C00000"/>
                </a:solidFill>
                <a:latin typeface="Tahoma"/>
                <a:cs typeface="Tahoma"/>
              </a:rPr>
              <a:t>а</a:t>
            </a:r>
            <a:r>
              <a:rPr sz="3200" b="1" spc="60" dirty="0">
                <a:solidFill>
                  <a:srgbClr val="C00000"/>
                </a:solidFill>
                <a:latin typeface="Tahoma"/>
                <a:cs typeface="Tahoma"/>
              </a:rPr>
              <a:t>мм</a:t>
            </a:r>
            <a:r>
              <a:rPr sz="3200" b="1" spc="-114" dirty="0">
                <a:solidFill>
                  <a:srgbClr val="C00000"/>
                </a:solidFill>
                <a:latin typeface="Tahoma"/>
                <a:cs typeface="Tahoma"/>
              </a:rPr>
              <a:t>ы  </a:t>
            </a:r>
            <a:r>
              <a:rPr sz="3200" b="1" spc="-90" dirty="0">
                <a:solidFill>
                  <a:srgbClr val="C00000"/>
                </a:solidFill>
                <a:latin typeface="Tahoma"/>
                <a:cs typeface="Tahoma"/>
              </a:rPr>
              <a:t>воспитания</a:t>
            </a:r>
            <a:r>
              <a:rPr sz="3200" spc="-90" dirty="0">
                <a:latin typeface="Tahoma"/>
                <a:cs typeface="Tahoma"/>
              </a:rPr>
              <a:t>.</a:t>
            </a:r>
            <a:endParaRPr sz="3200" dirty="0">
              <a:latin typeface="Tahoma"/>
              <a:cs typeface="Tahoma"/>
            </a:endParaRPr>
          </a:p>
          <a:p>
            <a:pPr marL="12700"/>
            <a:r>
              <a:rPr sz="3200" dirty="0">
                <a:latin typeface="Tahoma"/>
                <a:cs typeface="Tahoma"/>
              </a:rPr>
              <a:t>В</a:t>
            </a:r>
            <a:r>
              <a:rPr sz="3200" spc="-325" dirty="0">
                <a:latin typeface="Tahoma"/>
                <a:cs typeface="Tahoma"/>
              </a:rPr>
              <a:t> </a:t>
            </a:r>
            <a:r>
              <a:rPr sz="3200" spc="-20" dirty="0">
                <a:latin typeface="Tahoma"/>
                <a:cs typeface="Tahoma"/>
              </a:rPr>
              <a:t>т</a:t>
            </a:r>
            <a:r>
              <a:rPr sz="3200" spc="-175" dirty="0">
                <a:latin typeface="Tahoma"/>
                <a:cs typeface="Tahoma"/>
              </a:rPr>
              <a:t>е</a:t>
            </a:r>
            <a:r>
              <a:rPr sz="3200" spc="60" dirty="0">
                <a:latin typeface="Tahoma"/>
                <a:cs typeface="Tahoma"/>
              </a:rPr>
              <a:t>м</a:t>
            </a:r>
            <a:r>
              <a:rPr sz="3200" spc="-170" dirty="0">
                <a:latin typeface="Tahoma"/>
                <a:cs typeface="Tahoma"/>
              </a:rPr>
              <a:t>а</a:t>
            </a:r>
            <a:r>
              <a:rPr sz="3200" spc="-20" dirty="0">
                <a:latin typeface="Tahoma"/>
                <a:cs typeface="Tahoma"/>
              </a:rPr>
              <a:t>т</a:t>
            </a:r>
            <a:r>
              <a:rPr sz="3200" spc="-45" dirty="0">
                <a:latin typeface="Tahoma"/>
                <a:cs typeface="Tahoma"/>
              </a:rPr>
              <a:t>и</a:t>
            </a:r>
            <a:r>
              <a:rPr sz="3200" spc="-215" dirty="0">
                <a:latin typeface="Tahoma"/>
                <a:cs typeface="Tahoma"/>
              </a:rPr>
              <a:t>ч</a:t>
            </a:r>
            <a:r>
              <a:rPr sz="3200" spc="-175" dirty="0">
                <a:latin typeface="Tahoma"/>
                <a:cs typeface="Tahoma"/>
              </a:rPr>
              <a:t>е</a:t>
            </a:r>
            <a:r>
              <a:rPr sz="3200" spc="-80" dirty="0">
                <a:latin typeface="Tahoma"/>
                <a:cs typeface="Tahoma"/>
              </a:rPr>
              <a:t>с</a:t>
            </a:r>
            <a:r>
              <a:rPr sz="3200" spc="-100" dirty="0">
                <a:latin typeface="Tahoma"/>
                <a:cs typeface="Tahoma"/>
              </a:rPr>
              <a:t>к</a:t>
            </a:r>
            <a:r>
              <a:rPr sz="3200" spc="5" dirty="0">
                <a:latin typeface="Tahoma"/>
                <a:cs typeface="Tahoma"/>
              </a:rPr>
              <a:t>о</a:t>
            </a:r>
            <a:r>
              <a:rPr sz="3200" spc="50" dirty="0">
                <a:latin typeface="Tahoma"/>
                <a:cs typeface="Tahoma"/>
              </a:rPr>
              <a:t>м</a:t>
            </a:r>
            <a:r>
              <a:rPr sz="3200" spc="-280" dirty="0">
                <a:latin typeface="Tahoma"/>
                <a:cs typeface="Tahoma"/>
              </a:rPr>
              <a:t> </a:t>
            </a:r>
            <a:r>
              <a:rPr sz="3200" spc="-120" dirty="0">
                <a:latin typeface="Tahoma"/>
                <a:cs typeface="Tahoma"/>
              </a:rPr>
              <a:t>п</a:t>
            </a:r>
            <a:r>
              <a:rPr sz="3200" spc="-175" dirty="0">
                <a:latin typeface="Tahoma"/>
                <a:cs typeface="Tahoma"/>
              </a:rPr>
              <a:t>л</a:t>
            </a:r>
            <a:r>
              <a:rPr sz="3200" spc="-170" dirty="0">
                <a:latin typeface="Tahoma"/>
                <a:cs typeface="Tahoma"/>
              </a:rPr>
              <a:t>а</a:t>
            </a:r>
            <a:r>
              <a:rPr sz="3200" spc="-45" dirty="0">
                <a:latin typeface="Tahoma"/>
                <a:cs typeface="Tahoma"/>
              </a:rPr>
              <a:t>ни</a:t>
            </a:r>
            <a:r>
              <a:rPr sz="3200" spc="-20" dirty="0">
                <a:latin typeface="Tahoma"/>
                <a:cs typeface="Tahoma"/>
              </a:rPr>
              <a:t>р</a:t>
            </a:r>
            <a:r>
              <a:rPr sz="3200" spc="5" dirty="0">
                <a:latin typeface="Tahoma"/>
                <a:cs typeface="Tahoma"/>
              </a:rPr>
              <a:t>о</a:t>
            </a:r>
            <a:r>
              <a:rPr sz="3200" spc="-170" dirty="0">
                <a:latin typeface="Tahoma"/>
                <a:cs typeface="Tahoma"/>
              </a:rPr>
              <a:t>ва</a:t>
            </a:r>
            <a:r>
              <a:rPr sz="3200" spc="-45" dirty="0">
                <a:latin typeface="Tahoma"/>
                <a:cs typeface="Tahoma"/>
              </a:rPr>
              <a:t>ни</a:t>
            </a:r>
            <a:r>
              <a:rPr sz="3200" spc="-75" dirty="0">
                <a:latin typeface="Tahoma"/>
                <a:cs typeface="Tahoma"/>
              </a:rPr>
              <a:t>и</a:t>
            </a:r>
            <a:endParaRPr sz="3200" dirty="0">
              <a:latin typeface="Tahoma"/>
              <a:cs typeface="Tahoma"/>
            </a:endParaRPr>
          </a:p>
          <a:p>
            <a:pPr marL="12700" marR="5080">
              <a:spcBef>
                <a:spcPts val="165"/>
              </a:spcBef>
            </a:pPr>
            <a:r>
              <a:rPr sz="3200" spc="-45" dirty="0">
                <a:latin typeface="Tahoma"/>
                <a:cs typeface="Tahoma"/>
              </a:rPr>
              <a:t>н</a:t>
            </a:r>
            <a:r>
              <a:rPr sz="3200" spc="-25" dirty="0">
                <a:latin typeface="Tahoma"/>
                <a:cs typeface="Tahoma"/>
              </a:rPr>
              <a:t>у</a:t>
            </a:r>
            <a:r>
              <a:rPr sz="3200" spc="-105" dirty="0">
                <a:latin typeface="Tahoma"/>
                <a:cs typeface="Tahoma"/>
              </a:rPr>
              <a:t>ж</a:t>
            </a:r>
            <a:r>
              <a:rPr sz="3200" spc="-45" dirty="0">
                <a:latin typeface="Tahoma"/>
                <a:cs typeface="Tahoma"/>
              </a:rPr>
              <a:t>н</a:t>
            </a:r>
            <a:r>
              <a:rPr sz="3200" spc="-25" dirty="0">
                <a:latin typeface="Tahoma"/>
                <a:cs typeface="Tahoma"/>
              </a:rPr>
              <a:t>о</a:t>
            </a:r>
            <a:r>
              <a:rPr sz="3200" spc="-254" dirty="0">
                <a:latin typeface="Tahoma"/>
                <a:cs typeface="Tahoma"/>
              </a:rPr>
              <a:t> </a:t>
            </a:r>
            <a:r>
              <a:rPr sz="3200" spc="-25" dirty="0">
                <a:latin typeface="Tahoma"/>
                <a:cs typeface="Tahoma"/>
              </a:rPr>
              <a:t>у</a:t>
            </a:r>
            <a:r>
              <a:rPr sz="3200" spc="-100" dirty="0">
                <a:latin typeface="Tahoma"/>
                <a:cs typeface="Tahoma"/>
              </a:rPr>
              <a:t>к</a:t>
            </a:r>
            <a:r>
              <a:rPr sz="3200" spc="-170" dirty="0">
                <a:latin typeface="Tahoma"/>
                <a:cs typeface="Tahoma"/>
              </a:rPr>
              <a:t>а</a:t>
            </a:r>
            <a:r>
              <a:rPr sz="3200" spc="-145" dirty="0">
                <a:latin typeface="Tahoma"/>
                <a:cs typeface="Tahoma"/>
              </a:rPr>
              <a:t>з</a:t>
            </a:r>
            <a:r>
              <a:rPr sz="3200" spc="-170" dirty="0">
                <a:latin typeface="Tahoma"/>
                <a:cs typeface="Tahoma"/>
              </a:rPr>
              <a:t>а</a:t>
            </a:r>
            <a:r>
              <a:rPr sz="3200" spc="-20" dirty="0">
                <a:latin typeface="Tahoma"/>
                <a:cs typeface="Tahoma"/>
              </a:rPr>
              <a:t>т</a:t>
            </a:r>
            <a:r>
              <a:rPr sz="3200" spc="-260" dirty="0">
                <a:latin typeface="Tahoma"/>
                <a:cs typeface="Tahoma"/>
              </a:rPr>
              <a:t>ь</a:t>
            </a:r>
            <a:r>
              <a:rPr sz="3200" spc="-100" dirty="0">
                <a:latin typeface="Tahoma"/>
                <a:cs typeface="Tahoma"/>
              </a:rPr>
              <a:t>,</a:t>
            </a:r>
            <a:r>
              <a:rPr sz="3200" spc="-305" dirty="0">
                <a:latin typeface="Tahoma"/>
                <a:cs typeface="Tahoma"/>
              </a:rPr>
              <a:t> </a:t>
            </a:r>
            <a:r>
              <a:rPr sz="3200" spc="-215" dirty="0">
                <a:latin typeface="Tahoma"/>
                <a:cs typeface="Tahoma"/>
              </a:rPr>
              <a:t>ч</a:t>
            </a:r>
            <a:r>
              <a:rPr sz="3200" spc="-20" dirty="0">
                <a:latin typeface="Tahoma"/>
                <a:cs typeface="Tahoma"/>
              </a:rPr>
              <a:t>т</a:t>
            </a:r>
            <a:r>
              <a:rPr sz="3200" spc="-25" dirty="0">
                <a:latin typeface="Tahoma"/>
                <a:cs typeface="Tahoma"/>
              </a:rPr>
              <a:t>о</a:t>
            </a:r>
            <a:r>
              <a:rPr sz="3200" spc="-254" dirty="0">
                <a:latin typeface="Tahoma"/>
                <a:cs typeface="Tahoma"/>
              </a:rPr>
              <a:t> </a:t>
            </a:r>
            <a:r>
              <a:rPr sz="3200" spc="-120" dirty="0">
                <a:latin typeface="Tahoma"/>
                <a:cs typeface="Tahoma"/>
              </a:rPr>
              <a:t>п</a:t>
            </a:r>
            <a:r>
              <a:rPr sz="3200" spc="-25" dirty="0">
                <a:latin typeface="Tahoma"/>
                <a:cs typeface="Tahoma"/>
              </a:rPr>
              <a:t>о</a:t>
            </a:r>
            <a:r>
              <a:rPr sz="3200" spc="-254" dirty="0">
                <a:latin typeface="Tahoma"/>
                <a:cs typeface="Tahoma"/>
              </a:rPr>
              <a:t> </a:t>
            </a:r>
            <a:r>
              <a:rPr sz="3200" spc="-100" dirty="0">
                <a:latin typeface="Tahoma"/>
                <a:cs typeface="Tahoma"/>
              </a:rPr>
              <a:t>к</a:t>
            </a:r>
            <a:r>
              <a:rPr sz="3200" spc="-170" dirty="0">
                <a:latin typeface="Tahoma"/>
                <a:cs typeface="Tahoma"/>
              </a:rPr>
              <a:t>а</a:t>
            </a:r>
            <a:r>
              <a:rPr sz="3200" spc="-105" dirty="0">
                <a:latin typeface="Tahoma"/>
                <a:cs typeface="Tahoma"/>
              </a:rPr>
              <a:t>ж</a:t>
            </a:r>
            <a:r>
              <a:rPr sz="3200" spc="45" dirty="0">
                <a:latin typeface="Tahoma"/>
                <a:cs typeface="Tahoma"/>
              </a:rPr>
              <a:t>д</a:t>
            </a:r>
            <a:r>
              <a:rPr sz="3200" spc="5" dirty="0">
                <a:latin typeface="Tahoma"/>
                <a:cs typeface="Tahoma"/>
              </a:rPr>
              <a:t>о</a:t>
            </a:r>
            <a:r>
              <a:rPr sz="3200" spc="-75" dirty="0">
                <a:latin typeface="Tahoma"/>
                <a:cs typeface="Tahoma"/>
              </a:rPr>
              <a:t>й</a:t>
            </a:r>
            <a:r>
              <a:rPr sz="3200" spc="-260" dirty="0">
                <a:latin typeface="Tahoma"/>
                <a:cs typeface="Tahoma"/>
              </a:rPr>
              <a:t> </a:t>
            </a:r>
            <a:r>
              <a:rPr sz="3200" spc="-20" dirty="0">
                <a:latin typeface="Tahoma"/>
                <a:cs typeface="Tahoma"/>
              </a:rPr>
              <a:t>т</a:t>
            </a:r>
            <a:r>
              <a:rPr sz="3200" spc="-175" dirty="0">
                <a:latin typeface="Tahoma"/>
                <a:cs typeface="Tahoma"/>
              </a:rPr>
              <a:t>е</a:t>
            </a:r>
            <a:r>
              <a:rPr sz="3200" spc="60" dirty="0">
                <a:latin typeface="Tahoma"/>
                <a:cs typeface="Tahoma"/>
              </a:rPr>
              <a:t>м</a:t>
            </a:r>
            <a:r>
              <a:rPr sz="3200" spc="-135" dirty="0">
                <a:latin typeface="Tahoma"/>
                <a:cs typeface="Tahoma"/>
              </a:rPr>
              <a:t>е  </a:t>
            </a:r>
            <a:r>
              <a:rPr sz="3200" spc="-170" dirty="0">
                <a:latin typeface="Tahoma"/>
                <a:cs typeface="Tahoma"/>
              </a:rPr>
              <a:t>в</a:t>
            </a:r>
            <a:r>
              <a:rPr sz="3200" spc="5" dirty="0">
                <a:latin typeface="Tahoma"/>
                <a:cs typeface="Tahoma"/>
              </a:rPr>
              <a:t>о</a:t>
            </a:r>
            <a:r>
              <a:rPr sz="3200" spc="-145" dirty="0">
                <a:latin typeface="Tahoma"/>
                <a:cs typeface="Tahoma"/>
              </a:rPr>
              <a:t>з</a:t>
            </a:r>
            <a:r>
              <a:rPr sz="3200" spc="60" dirty="0">
                <a:latin typeface="Tahoma"/>
                <a:cs typeface="Tahoma"/>
              </a:rPr>
              <a:t>м</a:t>
            </a:r>
            <a:r>
              <a:rPr sz="3200" spc="5" dirty="0">
                <a:latin typeface="Tahoma"/>
                <a:cs typeface="Tahoma"/>
              </a:rPr>
              <a:t>о</a:t>
            </a:r>
            <a:r>
              <a:rPr sz="3200" spc="-105" dirty="0">
                <a:latin typeface="Tahoma"/>
                <a:cs typeface="Tahoma"/>
              </a:rPr>
              <a:t>ж</a:t>
            </a:r>
            <a:r>
              <a:rPr sz="3200" spc="-45" dirty="0">
                <a:latin typeface="Tahoma"/>
                <a:cs typeface="Tahoma"/>
              </a:rPr>
              <a:t>н</a:t>
            </a:r>
            <a:r>
              <a:rPr sz="3200" spc="-25" dirty="0">
                <a:latin typeface="Tahoma"/>
                <a:cs typeface="Tahoma"/>
              </a:rPr>
              <a:t>о</a:t>
            </a:r>
            <a:r>
              <a:rPr sz="3200" spc="-254" dirty="0">
                <a:latin typeface="Tahoma"/>
                <a:cs typeface="Tahoma"/>
              </a:rPr>
              <a:t> </a:t>
            </a:r>
            <a:r>
              <a:rPr sz="3200" spc="-45" dirty="0">
                <a:latin typeface="Tahoma"/>
                <a:cs typeface="Tahoma"/>
              </a:rPr>
              <a:t>и</a:t>
            </a:r>
            <a:r>
              <a:rPr sz="3200" spc="-80" dirty="0">
                <a:latin typeface="Tahoma"/>
                <a:cs typeface="Tahoma"/>
              </a:rPr>
              <a:t>с</a:t>
            </a:r>
            <a:r>
              <a:rPr sz="3200" spc="-120" dirty="0">
                <a:latin typeface="Tahoma"/>
                <a:cs typeface="Tahoma"/>
              </a:rPr>
              <a:t>п</a:t>
            </a:r>
            <a:r>
              <a:rPr sz="3200" spc="5" dirty="0">
                <a:latin typeface="Tahoma"/>
                <a:cs typeface="Tahoma"/>
              </a:rPr>
              <a:t>о</a:t>
            </a:r>
            <a:r>
              <a:rPr sz="3200" spc="-175" dirty="0">
                <a:latin typeface="Tahoma"/>
                <a:cs typeface="Tahoma"/>
              </a:rPr>
              <a:t>л</a:t>
            </a:r>
            <a:r>
              <a:rPr sz="3200" spc="-185" dirty="0">
                <a:latin typeface="Tahoma"/>
                <a:cs typeface="Tahoma"/>
              </a:rPr>
              <a:t>ь</a:t>
            </a:r>
            <a:r>
              <a:rPr sz="3200" spc="-145" dirty="0">
                <a:latin typeface="Tahoma"/>
                <a:cs typeface="Tahoma"/>
              </a:rPr>
              <a:t>з</a:t>
            </a:r>
            <a:r>
              <a:rPr sz="3200" spc="5" dirty="0">
                <a:latin typeface="Tahoma"/>
                <a:cs typeface="Tahoma"/>
              </a:rPr>
              <a:t>о</a:t>
            </a:r>
            <a:r>
              <a:rPr sz="3200" spc="-170" dirty="0">
                <a:latin typeface="Tahoma"/>
                <a:cs typeface="Tahoma"/>
              </a:rPr>
              <a:t>ва</a:t>
            </a:r>
            <a:r>
              <a:rPr sz="3200" spc="-20" dirty="0">
                <a:latin typeface="Tahoma"/>
                <a:cs typeface="Tahoma"/>
              </a:rPr>
              <a:t>т</a:t>
            </a:r>
            <a:r>
              <a:rPr sz="3200" spc="-175" dirty="0">
                <a:latin typeface="Tahoma"/>
                <a:cs typeface="Tahoma"/>
              </a:rPr>
              <a:t>ь</a:t>
            </a:r>
            <a:r>
              <a:rPr sz="3200" spc="-295" dirty="0">
                <a:latin typeface="Tahoma"/>
                <a:cs typeface="Tahoma"/>
              </a:rPr>
              <a:t> </a:t>
            </a:r>
            <a:r>
              <a:rPr sz="3200" spc="385" dirty="0">
                <a:latin typeface="Tahoma"/>
                <a:cs typeface="Tahoma"/>
              </a:rPr>
              <a:t>Э</a:t>
            </a:r>
            <a:r>
              <a:rPr sz="3200" spc="480" dirty="0">
                <a:latin typeface="Tahoma"/>
                <a:cs typeface="Tahoma"/>
              </a:rPr>
              <a:t>О</a:t>
            </a:r>
            <a:r>
              <a:rPr sz="3200" spc="-315" dirty="0">
                <a:latin typeface="Tahoma"/>
                <a:cs typeface="Tahoma"/>
              </a:rPr>
              <a:t>Р</a:t>
            </a:r>
            <a:r>
              <a:rPr sz="3200" spc="-110" dirty="0">
                <a:latin typeface="Tahoma"/>
                <a:cs typeface="Tahoma"/>
              </a:rPr>
              <a:t>.  </a:t>
            </a:r>
            <a:r>
              <a:rPr sz="3200" b="1" spc="-95" dirty="0">
                <a:solidFill>
                  <a:srgbClr val="C00000"/>
                </a:solidFill>
                <a:latin typeface="Tahoma"/>
                <a:cs typeface="Tahoma"/>
              </a:rPr>
              <a:t>Т</a:t>
            </a:r>
            <a:r>
              <a:rPr sz="3200" b="1" spc="-20" dirty="0">
                <a:solidFill>
                  <a:srgbClr val="C00000"/>
                </a:solidFill>
                <a:latin typeface="Tahoma"/>
                <a:cs typeface="Tahoma"/>
              </a:rPr>
              <a:t>р</a:t>
            </a:r>
            <a:r>
              <a:rPr sz="3200" b="1" spc="-175" dirty="0">
                <a:solidFill>
                  <a:srgbClr val="C00000"/>
                </a:solidFill>
                <a:latin typeface="Tahoma"/>
                <a:cs typeface="Tahoma"/>
              </a:rPr>
              <a:t>е</a:t>
            </a:r>
            <a:r>
              <a:rPr sz="3200" b="1" spc="-10" dirty="0">
                <a:solidFill>
                  <a:srgbClr val="C00000"/>
                </a:solidFill>
                <a:latin typeface="Tahoma"/>
                <a:cs typeface="Tahoma"/>
              </a:rPr>
              <a:t>б</a:t>
            </a:r>
            <a:r>
              <a:rPr sz="3200" b="1" spc="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3200" b="1" spc="-170" dirty="0">
                <a:solidFill>
                  <a:srgbClr val="C00000"/>
                </a:solidFill>
                <a:latin typeface="Tahoma"/>
                <a:cs typeface="Tahoma"/>
              </a:rPr>
              <a:t>ва</a:t>
            </a:r>
            <a:r>
              <a:rPr sz="3200" b="1" spc="-45" dirty="0">
                <a:solidFill>
                  <a:srgbClr val="C00000"/>
                </a:solidFill>
                <a:latin typeface="Tahoma"/>
                <a:cs typeface="Tahoma"/>
              </a:rPr>
              <a:t>ни</a:t>
            </a:r>
            <a:r>
              <a:rPr sz="3200" b="1" spc="-165" dirty="0">
                <a:solidFill>
                  <a:srgbClr val="C00000"/>
                </a:solidFill>
                <a:latin typeface="Tahoma"/>
                <a:cs typeface="Tahoma"/>
              </a:rPr>
              <a:t>я</a:t>
            </a:r>
            <a:r>
              <a:rPr sz="3200" b="1" spc="-3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3200" spc="-100" dirty="0">
                <a:latin typeface="Tahoma"/>
                <a:cs typeface="Tahoma"/>
              </a:rPr>
              <a:t>к</a:t>
            </a:r>
            <a:r>
              <a:rPr sz="3200" spc="-290" dirty="0">
                <a:latin typeface="Tahoma"/>
                <a:cs typeface="Tahoma"/>
              </a:rPr>
              <a:t> </a:t>
            </a:r>
            <a:r>
              <a:rPr sz="3200" spc="-20" dirty="0">
                <a:latin typeface="Tahoma"/>
                <a:cs typeface="Tahoma"/>
              </a:rPr>
              <a:t>р</a:t>
            </a:r>
            <a:r>
              <a:rPr sz="3200" spc="-170" dirty="0">
                <a:latin typeface="Tahoma"/>
                <a:cs typeface="Tahoma"/>
              </a:rPr>
              <a:t>а</a:t>
            </a:r>
            <a:r>
              <a:rPr sz="3200" spc="-10" dirty="0">
                <a:latin typeface="Tahoma"/>
                <a:cs typeface="Tahoma"/>
              </a:rPr>
              <a:t>б</a:t>
            </a:r>
            <a:r>
              <a:rPr sz="3200" spc="5" dirty="0">
                <a:latin typeface="Tahoma"/>
                <a:cs typeface="Tahoma"/>
              </a:rPr>
              <a:t>о</a:t>
            </a:r>
            <a:r>
              <a:rPr sz="3200" spc="-215" dirty="0">
                <a:latin typeface="Tahoma"/>
                <a:cs typeface="Tahoma"/>
              </a:rPr>
              <a:t>ч</a:t>
            </a:r>
            <a:r>
              <a:rPr sz="3200" spc="-45" dirty="0">
                <a:latin typeface="Tahoma"/>
                <a:cs typeface="Tahoma"/>
              </a:rPr>
              <a:t>и</a:t>
            </a:r>
            <a:r>
              <a:rPr sz="3200" spc="50" dirty="0">
                <a:latin typeface="Tahoma"/>
                <a:cs typeface="Tahoma"/>
              </a:rPr>
              <a:t>м</a:t>
            </a:r>
            <a:r>
              <a:rPr sz="3200" spc="-280" dirty="0">
                <a:latin typeface="Tahoma"/>
                <a:cs typeface="Tahoma"/>
              </a:rPr>
              <a:t> </a:t>
            </a:r>
            <a:r>
              <a:rPr sz="3200" spc="-120" dirty="0">
                <a:latin typeface="Tahoma"/>
                <a:cs typeface="Tahoma"/>
              </a:rPr>
              <a:t>п</a:t>
            </a:r>
            <a:r>
              <a:rPr sz="3200" spc="-20" dirty="0">
                <a:latin typeface="Tahoma"/>
                <a:cs typeface="Tahoma"/>
              </a:rPr>
              <a:t>р</a:t>
            </a:r>
            <a:r>
              <a:rPr sz="3200" spc="5" dirty="0">
                <a:latin typeface="Tahoma"/>
                <a:cs typeface="Tahoma"/>
              </a:rPr>
              <a:t>о</a:t>
            </a:r>
            <a:r>
              <a:rPr sz="3200" spc="-35" dirty="0">
                <a:latin typeface="Tahoma"/>
                <a:cs typeface="Tahoma"/>
              </a:rPr>
              <a:t>г</a:t>
            </a:r>
            <a:r>
              <a:rPr sz="3200" spc="-20" dirty="0">
                <a:latin typeface="Tahoma"/>
                <a:cs typeface="Tahoma"/>
              </a:rPr>
              <a:t>р</a:t>
            </a:r>
            <a:r>
              <a:rPr sz="3200" spc="-170" dirty="0">
                <a:latin typeface="Tahoma"/>
                <a:cs typeface="Tahoma"/>
              </a:rPr>
              <a:t>а</a:t>
            </a:r>
            <a:r>
              <a:rPr sz="3200" spc="60" dirty="0">
                <a:latin typeface="Tahoma"/>
                <a:cs typeface="Tahoma"/>
              </a:rPr>
              <a:t>мм</a:t>
            </a:r>
            <a:r>
              <a:rPr sz="3200" spc="-170" dirty="0">
                <a:latin typeface="Tahoma"/>
                <a:cs typeface="Tahoma"/>
              </a:rPr>
              <a:t>а</a:t>
            </a:r>
            <a:r>
              <a:rPr sz="3200" spc="35" dirty="0">
                <a:latin typeface="Tahoma"/>
                <a:cs typeface="Tahoma"/>
              </a:rPr>
              <a:t>м  </a:t>
            </a:r>
            <a:r>
              <a:rPr sz="3200" spc="-20" dirty="0">
                <a:latin typeface="Tahoma"/>
                <a:cs typeface="Tahoma"/>
              </a:rPr>
              <a:t>т</a:t>
            </a:r>
            <a:r>
              <a:rPr sz="3200" spc="-175" dirty="0">
                <a:latin typeface="Tahoma"/>
                <a:cs typeface="Tahoma"/>
              </a:rPr>
              <a:t>е</a:t>
            </a:r>
            <a:r>
              <a:rPr sz="3200" spc="-120" dirty="0">
                <a:latin typeface="Tahoma"/>
                <a:cs typeface="Tahoma"/>
              </a:rPr>
              <a:t>п</a:t>
            </a:r>
            <a:r>
              <a:rPr sz="3200" spc="-175" dirty="0">
                <a:latin typeface="Tahoma"/>
                <a:cs typeface="Tahoma"/>
              </a:rPr>
              <a:t>е</a:t>
            </a:r>
            <a:r>
              <a:rPr sz="3200" spc="-20" dirty="0">
                <a:latin typeface="Tahoma"/>
                <a:cs typeface="Tahoma"/>
              </a:rPr>
              <a:t>р</a:t>
            </a:r>
            <a:r>
              <a:rPr sz="3200" spc="-175" dirty="0">
                <a:latin typeface="Tahoma"/>
                <a:cs typeface="Tahoma"/>
              </a:rPr>
              <a:t>ь</a:t>
            </a:r>
            <a:r>
              <a:rPr sz="3200" spc="-295" dirty="0">
                <a:latin typeface="Tahoma"/>
                <a:cs typeface="Tahoma"/>
              </a:rPr>
              <a:t> </a:t>
            </a:r>
            <a:r>
              <a:rPr sz="3200" b="1" spc="-175" dirty="0">
                <a:solidFill>
                  <a:srgbClr val="C00000"/>
                </a:solidFill>
                <a:latin typeface="Tahoma"/>
                <a:cs typeface="Tahoma"/>
              </a:rPr>
              <a:t>е</a:t>
            </a:r>
            <a:r>
              <a:rPr sz="3200" b="1" spc="45" dirty="0">
                <a:solidFill>
                  <a:srgbClr val="C00000"/>
                </a:solidFill>
                <a:latin typeface="Tahoma"/>
                <a:cs typeface="Tahoma"/>
              </a:rPr>
              <a:t>д</a:t>
            </a:r>
            <a:r>
              <a:rPr sz="3200" b="1" spc="-45" dirty="0">
                <a:solidFill>
                  <a:srgbClr val="C00000"/>
                </a:solidFill>
                <a:latin typeface="Tahoma"/>
                <a:cs typeface="Tahoma"/>
              </a:rPr>
              <a:t>ин</a:t>
            </a:r>
            <a:r>
              <a:rPr sz="3200" b="1" spc="-229" dirty="0">
                <a:solidFill>
                  <a:srgbClr val="C00000"/>
                </a:solidFill>
                <a:latin typeface="Tahoma"/>
                <a:cs typeface="Tahoma"/>
              </a:rPr>
              <a:t>ы</a:t>
            </a:r>
            <a:r>
              <a:rPr sz="3200" spc="-100" dirty="0">
                <a:latin typeface="Tahoma"/>
                <a:cs typeface="Tahoma"/>
              </a:rPr>
              <a:t>,</a:t>
            </a:r>
            <a:r>
              <a:rPr sz="3200" spc="-305" dirty="0">
                <a:latin typeface="Tahoma"/>
                <a:cs typeface="Tahoma"/>
              </a:rPr>
              <a:t> </a:t>
            </a:r>
            <a:r>
              <a:rPr sz="3200" spc="-75" dirty="0">
                <a:latin typeface="Tahoma"/>
                <a:cs typeface="Tahoma"/>
              </a:rPr>
              <a:t>и</a:t>
            </a:r>
            <a:r>
              <a:rPr sz="3200" spc="-260" dirty="0">
                <a:latin typeface="Tahoma"/>
                <a:cs typeface="Tahoma"/>
              </a:rPr>
              <a:t> </a:t>
            </a:r>
            <a:r>
              <a:rPr sz="3200" spc="-45" dirty="0">
                <a:latin typeface="Tahoma"/>
                <a:cs typeface="Tahoma"/>
              </a:rPr>
              <a:t>н</a:t>
            </a:r>
            <a:r>
              <a:rPr sz="3200" spc="-175" dirty="0">
                <a:latin typeface="Tahoma"/>
                <a:cs typeface="Tahoma"/>
              </a:rPr>
              <a:t>е</a:t>
            </a:r>
            <a:r>
              <a:rPr sz="3200" spc="5" dirty="0">
                <a:latin typeface="Tahoma"/>
                <a:cs typeface="Tahoma"/>
              </a:rPr>
              <a:t>т</a:t>
            </a:r>
            <a:r>
              <a:rPr sz="3200" spc="-310" dirty="0">
                <a:latin typeface="Tahoma"/>
                <a:cs typeface="Tahoma"/>
              </a:rPr>
              <a:t> </a:t>
            </a:r>
            <a:r>
              <a:rPr sz="3200" spc="5" dirty="0">
                <a:latin typeface="Tahoma"/>
                <a:cs typeface="Tahoma"/>
              </a:rPr>
              <a:t>о</a:t>
            </a:r>
            <a:r>
              <a:rPr sz="3200" spc="-20" dirty="0">
                <a:latin typeface="Tahoma"/>
                <a:cs typeface="Tahoma"/>
              </a:rPr>
              <a:t>т</a:t>
            </a:r>
            <a:r>
              <a:rPr sz="3200" spc="45" dirty="0">
                <a:latin typeface="Tahoma"/>
                <a:cs typeface="Tahoma"/>
              </a:rPr>
              <a:t>д</a:t>
            </a:r>
            <a:r>
              <a:rPr sz="3200" spc="-175" dirty="0">
                <a:latin typeface="Tahoma"/>
                <a:cs typeface="Tahoma"/>
              </a:rPr>
              <a:t>ел</a:t>
            </a:r>
            <a:r>
              <a:rPr sz="3200" spc="-185" dirty="0">
                <a:latin typeface="Tahoma"/>
                <a:cs typeface="Tahoma"/>
              </a:rPr>
              <a:t>ь</a:t>
            </a:r>
            <a:r>
              <a:rPr sz="3200" spc="-45" dirty="0">
                <a:latin typeface="Tahoma"/>
                <a:cs typeface="Tahoma"/>
              </a:rPr>
              <a:t>н</a:t>
            </a:r>
            <a:r>
              <a:rPr sz="3200" spc="-155" dirty="0">
                <a:latin typeface="Tahoma"/>
                <a:cs typeface="Tahoma"/>
              </a:rPr>
              <a:t>ы</a:t>
            </a:r>
            <a:r>
              <a:rPr sz="3200" spc="-40" dirty="0">
                <a:latin typeface="Tahoma"/>
                <a:cs typeface="Tahoma"/>
              </a:rPr>
              <a:t>х  </a:t>
            </a:r>
            <a:r>
              <a:rPr sz="3200" spc="-45" dirty="0">
                <a:latin typeface="Tahoma"/>
                <a:cs typeface="Tahoma"/>
              </a:rPr>
              <a:t>н</a:t>
            </a:r>
            <a:r>
              <a:rPr sz="3200" spc="5" dirty="0">
                <a:latin typeface="Tahoma"/>
                <a:cs typeface="Tahoma"/>
              </a:rPr>
              <a:t>о</a:t>
            </a:r>
            <a:r>
              <a:rPr sz="3200" spc="-20" dirty="0">
                <a:latin typeface="Tahoma"/>
                <a:cs typeface="Tahoma"/>
              </a:rPr>
              <a:t>р</a:t>
            </a:r>
            <a:r>
              <a:rPr sz="3200" spc="50" dirty="0">
                <a:latin typeface="Tahoma"/>
                <a:cs typeface="Tahoma"/>
              </a:rPr>
              <a:t>м</a:t>
            </a:r>
            <a:r>
              <a:rPr sz="3200" spc="-280" dirty="0">
                <a:latin typeface="Tahoma"/>
                <a:cs typeface="Tahoma"/>
              </a:rPr>
              <a:t> </a:t>
            </a:r>
            <a:r>
              <a:rPr sz="3200" spc="45" dirty="0">
                <a:latin typeface="Tahoma"/>
                <a:cs typeface="Tahoma"/>
              </a:rPr>
              <a:t>д</a:t>
            </a:r>
            <a:r>
              <a:rPr sz="3200" spc="-175" dirty="0">
                <a:latin typeface="Tahoma"/>
                <a:cs typeface="Tahoma"/>
              </a:rPr>
              <a:t>л</a:t>
            </a:r>
            <a:r>
              <a:rPr sz="3200" spc="-165" dirty="0">
                <a:latin typeface="Tahoma"/>
                <a:cs typeface="Tahoma"/>
              </a:rPr>
              <a:t>я</a:t>
            </a:r>
            <a:r>
              <a:rPr sz="3200" spc="-300" dirty="0">
                <a:latin typeface="Tahoma"/>
                <a:cs typeface="Tahoma"/>
              </a:rPr>
              <a:t> </a:t>
            </a:r>
            <a:r>
              <a:rPr sz="3200" spc="-20" dirty="0">
                <a:latin typeface="Tahoma"/>
                <a:cs typeface="Tahoma"/>
              </a:rPr>
              <a:t>р</a:t>
            </a:r>
            <a:r>
              <a:rPr sz="3200" spc="-170" dirty="0">
                <a:latin typeface="Tahoma"/>
                <a:cs typeface="Tahoma"/>
              </a:rPr>
              <a:t>а</a:t>
            </a:r>
            <a:r>
              <a:rPr sz="3200" spc="-10" dirty="0">
                <a:latin typeface="Tahoma"/>
                <a:cs typeface="Tahoma"/>
              </a:rPr>
              <a:t>б</a:t>
            </a:r>
            <a:r>
              <a:rPr sz="3200" spc="5" dirty="0">
                <a:latin typeface="Tahoma"/>
                <a:cs typeface="Tahoma"/>
              </a:rPr>
              <a:t>о</a:t>
            </a:r>
            <a:r>
              <a:rPr sz="3200" spc="-215" dirty="0">
                <a:latin typeface="Tahoma"/>
                <a:cs typeface="Tahoma"/>
              </a:rPr>
              <a:t>ч</a:t>
            </a:r>
            <a:r>
              <a:rPr sz="3200" spc="-45" dirty="0">
                <a:latin typeface="Tahoma"/>
                <a:cs typeface="Tahoma"/>
              </a:rPr>
              <a:t>и</a:t>
            </a:r>
            <a:r>
              <a:rPr sz="3200" spc="-50" dirty="0">
                <a:latin typeface="Tahoma"/>
                <a:cs typeface="Tahoma"/>
              </a:rPr>
              <a:t>х</a:t>
            </a:r>
            <a:r>
              <a:rPr sz="3200" spc="-254" dirty="0">
                <a:latin typeface="Tahoma"/>
                <a:cs typeface="Tahoma"/>
              </a:rPr>
              <a:t> </a:t>
            </a:r>
            <a:r>
              <a:rPr sz="3200" spc="-120" dirty="0">
                <a:latin typeface="Tahoma"/>
                <a:cs typeface="Tahoma"/>
              </a:rPr>
              <a:t>п</a:t>
            </a:r>
            <a:r>
              <a:rPr sz="3200" spc="-20" dirty="0">
                <a:latin typeface="Tahoma"/>
                <a:cs typeface="Tahoma"/>
              </a:rPr>
              <a:t>р</a:t>
            </a:r>
            <a:r>
              <a:rPr sz="3200" spc="5" dirty="0">
                <a:latin typeface="Tahoma"/>
                <a:cs typeface="Tahoma"/>
              </a:rPr>
              <a:t>о</a:t>
            </a:r>
            <a:r>
              <a:rPr sz="3200" spc="-35" dirty="0">
                <a:latin typeface="Tahoma"/>
                <a:cs typeface="Tahoma"/>
              </a:rPr>
              <a:t>г</a:t>
            </a:r>
            <a:r>
              <a:rPr sz="3200" spc="-20" dirty="0">
                <a:latin typeface="Tahoma"/>
                <a:cs typeface="Tahoma"/>
              </a:rPr>
              <a:t>р</a:t>
            </a:r>
            <a:r>
              <a:rPr sz="3200" spc="-170" dirty="0">
                <a:latin typeface="Tahoma"/>
                <a:cs typeface="Tahoma"/>
              </a:rPr>
              <a:t>а</a:t>
            </a:r>
            <a:r>
              <a:rPr sz="3200" spc="60" dirty="0">
                <a:latin typeface="Tahoma"/>
                <a:cs typeface="Tahoma"/>
              </a:rPr>
              <a:t>м</a:t>
            </a:r>
            <a:r>
              <a:rPr sz="3200" spc="35" dirty="0">
                <a:latin typeface="Tahoma"/>
                <a:cs typeface="Tahoma"/>
              </a:rPr>
              <a:t>м  </a:t>
            </a:r>
            <a:r>
              <a:rPr sz="3200" spc="-170" dirty="0">
                <a:latin typeface="Tahoma"/>
                <a:cs typeface="Tahoma"/>
              </a:rPr>
              <a:t>в</a:t>
            </a:r>
            <a:r>
              <a:rPr sz="3200" spc="-45" dirty="0">
                <a:latin typeface="Tahoma"/>
                <a:cs typeface="Tahoma"/>
              </a:rPr>
              <a:t>н</a:t>
            </a:r>
            <a:r>
              <a:rPr sz="3200" spc="-175" dirty="0">
                <a:latin typeface="Tahoma"/>
                <a:cs typeface="Tahoma"/>
              </a:rPr>
              <a:t>е</a:t>
            </a:r>
            <a:r>
              <a:rPr sz="3200" spc="-25" dirty="0">
                <a:latin typeface="Tahoma"/>
                <a:cs typeface="Tahoma"/>
              </a:rPr>
              <a:t>у</a:t>
            </a:r>
            <a:r>
              <a:rPr sz="3200" spc="-20" dirty="0">
                <a:latin typeface="Tahoma"/>
                <a:cs typeface="Tahoma"/>
              </a:rPr>
              <a:t>р</a:t>
            </a:r>
            <a:r>
              <a:rPr sz="3200" spc="5" dirty="0">
                <a:latin typeface="Tahoma"/>
                <a:cs typeface="Tahoma"/>
              </a:rPr>
              <a:t>о</a:t>
            </a:r>
            <a:r>
              <a:rPr sz="3200" spc="-215" dirty="0">
                <a:latin typeface="Tahoma"/>
                <a:cs typeface="Tahoma"/>
              </a:rPr>
              <a:t>ч</a:t>
            </a:r>
            <a:r>
              <a:rPr sz="3200" spc="-45" dirty="0">
                <a:latin typeface="Tahoma"/>
                <a:cs typeface="Tahoma"/>
              </a:rPr>
              <a:t>н</a:t>
            </a:r>
            <a:r>
              <a:rPr sz="3200" spc="5" dirty="0">
                <a:latin typeface="Tahoma"/>
                <a:cs typeface="Tahoma"/>
              </a:rPr>
              <a:t>о</a:t>
            </a:r>
            <a:r>
              <a:rPr sz="3200" spc="-75" dirty="0">
                <a:latin typeface="Tahoma"/>
                <a:cs typeface="Tahoma"/>
              </a:rPr>
              <a:t>й</a:t>
            </a:r>
            <a:r>
              <a:rPr sz="3200" spc="-260" dirty="0">
                <a:latin typeface="Tahoma"/>
                <a:cs typeface="Tahoma"/>
              </a:rPr>
              <a:t> </a:t>
            </a:r>
            <a:r>
              <a:rPr sz="3200" spc="45" dirty="0">
                <a:latin typeface="Tahoma"/>
                <a:cs typeface="Tahoma"/>
              </a:rPr>
              <a:t>д</a:t>
            </a:r>
            <a:r>
              <a:rPr sz="3200" spc="-175" dirty="0">
                <a:latin typeface="Tahoma"/>
                <a:cs typeface="Tahoma"/>
              </a:rPr>
              <a:t>ея</a:t>
            </a:r>
            <a:r>
              <a:rPr sz="3200" spc="-20" dirty="0">
                <a:latin typeface="Tahoma"/>
                <a:cs typeface="Tahoma"/>
              </a:rPr>
              <a:t>т</a:t>
            </a:r>
            <a:r>
              <a:rPr sz="3200" spc="-175" dirty="0">
                <a:latin typeface="Tahoma"/>
                <a:cs typeface="Tahoma"/>
              </a:rPr>
              <a:t>ел</a:t>
            </a:r>
            <a:r>
              <a:rPr sz="3200" spc="-185" dirty="0">
                <a:latin typeface="Tahoma"/>
                <a:cs typeface="Tahoma"/>
              </a:rPr>
              <a:t>ь</a:t>
            </a:r>
            <a:r>
              <a:rPr sz="3200" spc="-45" dirty="0">
                <a:latin typeface="Tahoma"/>
                <a:cs typeface="Tahoma"/>
              </a:rPr>
              <a:t>н</a:t>
            </a:r>
            <a:r>
              <a:rPr sz="3200" spc="5" dirty="0">
                <a:latin typeface="Tahoma"/>
                <a:cs typeface="Tahoma"/>
              </a:rPr>
              <a:t>о</a:t>
            </a:r>
            <a:r>
              <a:rPr sz="3200" spc="-5" dirty="0">
                <a:latin typeface="Tahoma"/>
                <a:cs typeface="Tahoma"/>
              </a:rPr>
              <a:t>с</a:t>
            </a:r>
            <a:r>
              <a:rPr sz="3200" spc="-20" dirty="0">
                <a:latin typeface="Tahoma"/>
                <a:cs typeface="Tahoma"/>
              </a:rPr>
              <a:t>т</a:t>
            </a:r>
            <a:r>
              <a:rPr sz="3200" spc="-45" dirty="0">
                <a:latin typeface="Tahoma"/>
                <a:cs typeface="Tahoma"/>
              </a:rPr>
              <a:t>и</a:t>
            </a:r>
            <a:r>
              <a:rPr sz="3200" spc="-110" dirty="0">
                <a:latin typeface="Tahoma"/>
                <a:cs typeface="Tahoma"/>
              </a:rPr>
              <a:t>.</a:t>
            </a:r>
            <a:endParaRPr sz="3200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152400"/>
          <a:ext cx="11658601" cy="6598823"/>
        </p:xfrm>
        <a:graphic>
          <a:graphicData uri="http://schemas.openxmlformats.org/drawingml/2006/table">
            <a:tbl>
              <a:tblPr/>
              <a:tblGrid>
                <a:gridCol w="3851634"/>
                <a:gridCol w="3910890"/>
                <a:gridCol w="3896077"/>
              </a:tblGrid>
              <a:tr h="406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latin typeface="Calibri"/>
                          <a:ea typeface="Times New Roman"/>
                        </a:rPr>
                        <a:t>Критерий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87630" marR="87630" marT="43815" marB="438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latin typeface="Calibri"/>
                          <a:ea typeface="Times New Roman"/>
                        </a:rPr>
                        <a:t>Старый ФГОС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87630" marR="87630" marT="43815" marB="438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latin typeface="Calibri"/>
                          <a:ea typeface="Times New Roman"/>
                        </a:rPr>
                        <a:t>Новый ФГОС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87630" marR="87630" marT="43815" marB="438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30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latin typeface="Calibri"/>
                          <a:ea typeface="Times New Roman"/>
                        </a:rPr>
                        <a:t>Виды программ</a:t>
                      </a:r>
                    </a:p>
                  </a:txBody>
                  <a:tcPr marL="87630" marR="87630" marT="43815" marB="438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>
                          <a:latin typeface="Calibri"/>
                          <a:ea typeface="Times New Roman"/>
                        </a:rPr>
                        <a:t>Рабочие программы учебных предметов и курсов, в том числе и внеурочной деятельности</a:t>
                      </a:r>
                    </a:p>
                  </a:txBody>
                  <a:tcPr marL="87630" marR="87630" marT="43815" marB="438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>
                          <a:latin typeface="Calibri"/>
                          <a:ea typeface="Times New Roman"/>
                        </a:rPr>
                        <a:t>Рабочие программы учебных предметов, учебных курсов, в том числе и внеурочной деятельности, учебных модулей</a:t>
                      </a:r>
                    </a:p>
                  </a:txBody>
                  <a:tcPr marL="87630" marR="87630" marT="43815" marB="438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27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latin typeface="Calibri"/>
                          <a:ea typeface="Times New Roman"/>
                        </a:rPr>
                        <a:t>Структура рабочих программ</a:t>
                      </a:r>
                    </a:p>
                  </a:txBody>
                  <a:tcPr marL="87630" marR="87630" marT="43815" marB="438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>
                          <a:latin typeface="Calibri"/>
                          <a:ea typeface="Times New Roman"/>
                        </a:rPr>
                        <a:t>Различается для рабочих программ учебных предметов, курсов и курсов внеурочной деятельности</a:t>
                      </a:r>
                    </a:p>
                  </a:txBody>
                  <a:tcPr marL="87630" marR="87630" marT="43815" marB="438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Calibri"/>
                          <a:ea typeface="Times New Roman"/>
                        </a:rPr>
                        <a:t>Одинаковая для всех рабочих программ, в том числе и программ внеурочной деятельности</a:t>
                      </a:r>
                    </a:p>
                  </a:txBody>
                  <a:tcPr marL="87630" marR="87630" marT="43815" marB="438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27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latin typeface="Calibri"/>
                          <a:ea typeface="Times New Roman"/>
                        </a:rPr>
                        <a:t>Тематическое планирование рабочих программ учебных предметов, курсов</a:t>
                      </a:r>
                    </a:p>
                  </a:txBody>
                  <a:tcPr marL="87630" marR="87630" marT="43815" marB="438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>
                          <a:latin typeface="Calibri"/>
                          <a:ea typeface="Times New Roman"/>
                        </a:rPr>
                        <a:t>С учетом рабочей программы воспитания с указанием количества часов, отводимых на освоение каждой темы</a:t>
                      </a:r>
                    </a:p>
                  </a:txBody>
                  <a:tcPr marL="87630" marR="87630" marT="43815" marB="438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Calibri"/>
                          <a:ea typeface="Times New Roman"/>
                        </a:rPr>
                        <a:t>С указанием количества академических часов, отводимых на освоение каждой темы, возможности использования по этой теме ЭОР и ЦОР</a:t>
                      </a:r>
                    </a:p>
                  </a:txBody>
                  <a:tcPr marL="87630" marR="87630" marT="43815" marB="438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27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latin typeface="Calibri"/>
                          <a:ea typeface="Times New Roman"/>
                        </a:rPr>
                        <a:t>Тематическое планирование рабочих программ курсов внеурочной деятельности</a:t>
                      </a:r>
                    </a:p>
                  </a:txBody>
                  <a:tcPr marL="87630" marR="87630" marT="43815" marB="438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>
                          <a:latin typeface="Calibri"/>
                          <a:ea typeface="Times New Roman"/>
                        </a:rPr>
                        <a:t>С учетом рабочей программы воспитания</a:t>
                      </a:r>
                    </a:p>
                  </a:txBody>
                  <a:tcPr marL="87630" marR="87630" marT="43815" marB="438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7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latin typeface="Calibri"/>
                          <a:ea typeface="Times New Roman"/>
                        </a:rPr>
                        <a:t>Учет рабочей программы воспитания</a:t>
                      </a:r>
                    </a:p>
                  </a:txBody>
                  <a:tcPr marL="87630" marR="87630" marT="43815" marB="438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Calibri"/>
                          <a:ea typeface="Times New Roman"/>
                        </a:rPr>
                        <a:t>Только в разделе «Тематическое планирование»</a:t>
                      </a:r>
                    </a:p>
                  </a:txBody>
                  <a:tcPr marL="87630" marR="87630" marT="43815" marB="438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Calibri"/>
                          <a:ea typeface="Times New Roman"/>
                        </a:rPr>
                        <a:t>Во всех разделах рабочей программы</a:t>
                      </a:r>
                    </a:p>
                  </a:txBody>
                  <a:tcPr marL="87630" marR="87630" marT="43815" marB="438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27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latin typeface="Calibri"/>
                          <a:ea typeface="Times New Roman"/>
                        </a:rPr>
                        <a:t>Особенности рабочей программы курса внеурочной деятельности</a:t>
                      </a:r>
                    </a:p>
                  </a:txBody>
                  <a:tcPr marL="87630" marR="87630" marT="43815" marB="438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Calibri"/>
                          <a:ea typeface="Times New Roman"/>
                        </a:rPr>
                        <a:t>В содержании программы должны быть указаны формы организации и виды деятельности</a:t>
                      </a:r>
                    </a:p>
                  </a:txBody>
                  <a:tcPr marL="87630" marR="87630" marT="43815" marB="438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Calibri"/>
                          <a:ea typeface="Times New Roman"/>
                        </a:rPr>
                        <a:t>В программе должны быть указаны формы проведения занятий</a:t>
                      </a:r>
                    </a:p>
                  </a:txBody>
                  <a:tcPr marL="87630" marR="87630" marT="43815" marB="438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177803"/>
            <a:ext cx="5345430" cy="3545842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910590">
              <a:lnSpc>
                <a:spcPts val="5250"/>
              </a:lnSpc>
              <a:spcBef>
                <a:spcPts val="1150"/>
              </a:spcBef>
            </a:pPr>
            <a:r>
              <a:rPr lang="ru-RU" sz="6000" spc="-145" dirty="0" smtClean="0">
                <a:solidFill>
                  <a:srgbClr val="0083A8"/>
                </a:solidFill>
              </a:rPr>
              <a:t>Объем часов  аудиторной  нагрузки</a:t>
            </a:r>
          </a:p>
          <a:p>
            <a:pPr marL="12700">
              <a:lnSpc>
                <a:spcPts val="5250"/>
              </a:lnSpc>
            </a:pPr>
            <a:r>
              <a:rPr lang="ru-RU" sz="6000" spc="-145" dirty="0" smtClean="0">
                <a:solidFill>
                  <a:srgbClr val="0083A8"/>
                </a:solidFill>
              </a:rPr>
              <a:t>во ФГОС НОО</a:t>
            </a:r>
            <a:endParaRPr lang="ru-RU" sz="6000" spc="-145" dirty="0">
              <a:solidFill>
                <a:srgbClr val="0083A8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8"/>
            <a:ext cx="2376805" cy="247824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z="3200" b="1" spc="-90" dirty="0">
                <a:solidFill>
                  <a:srgbClr val="E10000"/>
                </a:solidFill>
                <a:latin typeface="Trebuchet MS"/>
                <a:cs typeface="Trebuchet MS"/>
              </a:rPr>
              <a:t>Было</a:t>
            </a:r>
            <a:endParaRPr sz="3200" dirty="0">
              <a:latin typeface="Trebuchet MS"/>
              <a:cs typeface="Trebuchet MS"/>
            </a:endParaRPr>
          </a:p>
          <a:p>
            <a:pPr marL="12700"/>
            <a:r>
              <a:rPr sz="3200" spc="-150" dirty="0">
                <a:latin typeface="Tahoma"/>
                <a:cs typeface="Tahoma"/>
              </a:rPr>
              <a:t>290</a:t>
            </a:r>
            <a:r>
              <a:rPr sz="3200" spc="-130" dirty="0">
                <a:latin typeface="Tahoma"/>
                <a:cs typeface="Tahoma"/>
              </a:rPr>
              <a:t>4</a:t>
            </a:r>
            <a:r>
              <a:rPr sz="3200" spc="-310" dirty="0">
                <a:latin typeface="Tahoma"/>
                <a:cs typeface="Tahoma"/>
              </a:rPr>
              <a:t> </a:t>
            </a:r>
            <a:r>
              <a:rPr sz="3200" spc="220" dirty="0">
                <a:latin typeface="Tahoma"/>
                <a:cs typeface="Tahoma"/>
              </a:rPr>
              <a:t>–</a:t>
            </a:r>
            <a:r>
              <a:rPr sz="3200" spc="-285" dirty="0">
                <a:latin typeface="Tahoma"/>
                <a:cs typeface="Tahoma"/>
              </a:rPr>
              <a:t> </a:t>
            </a:r>
            <a:r>
              <a:rPr sz="3200" spc="60" dirty="0">
                <a:latin typeface="Tahoma"/>
                <a:cs typeface="Tahoma"/>
              </a:rPr>
              <a:t>м</a:t>
            </a:r>
            <a:r>
              <a:rPr sz="3200" spc="-45" dirty="0">
                <a:latin typeface="Tahoma"/>
                <a:cs typeface="Tahoma"/>
              </a:rPr>
              <a:t>ини</a:t>
            </a:r>
            <a:r>
              <a:rPr sz="3200" spc="60" dirty="0">
                <a:latin typeface="Tahoma"/>
                <a:cs typeface="Tahoma"/>
              </a:rPr>
              <a:t>м</a:t>
            </a:r>
            <a:r>
              <a:rPr sz="3200" spc="-25" dirty="0">
                <a:latin typeface="Tahoma"/>
                <a:cs typeface="Tahoma"/>
              </a:rPr>
              <a:t>у</a:t>
            </a:r>
            <a:r>
              <a:rPr sz="3200" spc="50" dirty="0">
                <a:latin typeface="Tahoma"/>
                <a:cs typeface="Tahoma"/>
              </a:rPr>
              <a:t>м</a:t>
            </a:r>
            <a:endParaRPr sz="3200" dirty="0">
              <a:latin typeface="Tahoma"/>
              <a:cs typeface="Tahoma"/>
            </a:endParaRPr>
          </a:p>
          <a:p>
            <a:pPr marL="12700"/>
            <a:r>
              <a:rPr sz="3200" spc="-150" dirty="0">
                <a:latin typeface="Tahoma"/>
                <a:cs typeface="Tahoma"/>
              </a:rPr>
              <a:t>334</a:t>
            </a:r>
            <a:r>
              <a:rPr sz="3200" spc="-130" dirty="0">
                <a:latin typeface="Tahoma"/>
                <a:cs typeface="Tahoma"/>
              </a:rPr>
              <a:t>5</a:t>
            </a:r>
            <a:r>
              <a:rPr sz="3200" spc="-310" dirty="0">
                <a:latin typeface="Tahoma"/>
                <a:cs typeface="Tahoma"/>
              </a:rPr>
              <a:t> </a:t>
            </a:r>
            <a:r>
              <a:rPr sz="3200" spc="220" dirty="0">
                <a:latin typeface="Tahoma"/>
                <a:cs typeface="Tahoma"/>
              </a:rPr>
              <a:t>–</a:t>
            </a:r>
            <a:endParaRPr sz="3200" dirty="0">
              <a:latin typeface="Tahoma"/>
              <a:cs typeface="Tahoma"/>
            </a:endParaRPr>
          </a:p>
          <a:p>
            <a:pPr marL="12700"/>
            <a:r>
              <a:rPr sz="3200" spc="-30" dirty="0">
                <a:latin typeface="Tahoma"/>
                <a:cs typeface="Tahoma"/>
              </a:rPr>
              <a:t>максимум</a:t>
            </a:r>
            <a:endParaRPr sz="32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26550" y="368398"/>
            <a:ext cx="2376805" cy="247824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z="3200" b="1" spc="-45" dirty="0">
                <a:solidFill>
                  <a:srgbClr val="17A16D"/>
                </a:solidFill>
                <a:latin typeface="Trebuchet MS"/>
                <a:cs typeface="Trebuchet MS"/>
              </a:rPr>
              <a:t>Стало</a:t>
            </a:r>
            <a:endParaRPr sz="3200" dirty="0">
              <a:latin typeface="Trebuchet MS"/>
              <a:cs typeface="Trebuchet MS"/>
            </a:endParaRPr>
          </a:p>
          <a:p>
            <a:pPr marL="12700"/>
            <a:r>
              <a:rPr sz="3200" b="1" spc="-150" dirty="0">
                <a:solidFill>
                  <a:srgbClr val="C00000"/>
                </a:solidFill>
                <a:latin typeface="Tahoma"/>
                <a:cs typeface="Tahoma"/>
              </a:rPr>
              <a:t>295</a:t>
            </a:r>
            <a:r>
              <a:rPr sz="3200" b="1" spc="-130" dirty="0">
                <a:solidFill>
                  <a:srgbClr val="C00000"/>
                </a:solidFill>
                <a:latin typeface="Tahoma"/>
                <a:cs typeface="Tahoma"/>
              </a:rPr>
              <a:t>4</a:t>
            </a:r>
            <a:r>
              <a:rPr sz="3200" spc="-310" dirty="0">
                <a:latin typeface="Tahoma"/>
                <a:cs typeface="Tahoma"/>
              </a:rPr>
              <a:t> </a:t>
            </a:r>
            <a:r>
              <a:rPr sz="3200" spc="220" dirty="0">
                <a:latin typeface="Tahoma"/>
                <a:cs typeface="Tahoma"/>
              </a:rPr>
              <a:t>–</a:t>
            </a:r>
            <a:r>
              <a:rPr sz="3200" spc="-285" dirty="0">
                <a:latin typeface="Tahoma"/>
                <a:cs typeface="Tahoma"/>
              </a:rPr>
              <a:t> </a:t>
            </a:r>
            <a:r>
              <a:rPr sz="3200" spc="60" dirty="0">
                <a:latin typeface="Tahoma"/>
                <a:cs typeface="Tahoma"/>
              </a:rPr>
              <a:t>м</a:t>
            </a:r>
            <a:r>
              <a:rPr sz="3200" spc="-45" dirty="0">
                <a:latin typeface="Tahoma"/>
                <a:cs typeface="Tahoma"/>
              </a:rPr>
              <a:t>ини</a:t>
            </a:r>
            <a:r>
              <a:rPr sz="3200" spc="60" dirty="0">
                <a:latin typeface="Tahoma"/>
                <a:cs typeface="Tahoma"/>
              </a:rPr>
              <a:t>м</a:t>
            </a:r>
            <a:r>
              <a:rPr sz="3200" spc="-25" dirty="0">
                <a:latin typeface="Tahoma"/>
                <a:cs typeface="Tahoma"/>
              </a:rPr>
              <a:t>у</a:t>
            </a:r>
            <a:r>
              <a:rPr sz="3200" spc="50" dirty="0">
                <a:latin typeface="Tahoma"/>
                <a:cs typeface="Tahoma"/>
              </a:rPr>
              <a:t>м</a:t>
            </a:r>
            <a:endParaRPr sz="3200" dirty="0">
              <a:latin typeface="Tahoma"/>
              <a:cs typeface="Tahoma"/>
            </a:endParaRPr>
          </a:p>
          <a:p>
            <a:pPr marL="12700"/>
            <a:r>
              <a:rPr sz="3200" b="1" spc="-150" dirty="0">
                <a:solidFill>
                  <a:srgbClr val="C00000"/>
                </a:solidFill>
                <a:latin typeface="Tahoma"/>
                <a:cs typeface="Tahoma"/>
              </a:rPr>
              <a:t>319</a:t>
            </a:r>
            <a:r>
              <a:rPr sz="3200" b="1" spc="-130" dirty="0">
                <a:solidFill>
                  <a:srgbClr val="C00000"/>
                </a:solidFill>
                <a:latin typeface="Tahoma"/>
                <a:cs typeface="Tahoma"/>
              </a:rPr>
              <a:t>0</a:t>
            </a:r>
            <a:r>
              <a:rPr sz="3200" spc="-310" dirty="0">
                <a:latin typeface="Tahoma"/>
                <a:cs typeface="Tahoma"/>
              </a:rPr>
              <a:t> </a:t>
            </a:r>
            <a:r>
              <a:rPr sz="3200" spc="220" dirty="0">
                <a:latin typeface="Tahoma"/>
                <a:cs typeface="Tahoma"/>
              </a:rPr>
              <a:t>–</a:t>
            </a:r>
            <a:endParaRPr sz="3200" dirty="0">
              <a:latin typeface="Tahoma"/>
              <a:cs typeface="Tahoma"/>
            </a:endParaRPr>
          </a:p>
          <a:p>
            <a:pPr marL="12700"/>
            <a:r>
              <a:rPr sz="3200" spc="-30" dirty="0">
                <a:latin typeface="Tahoma"/>
                <a:cs typeface="Tahoma"/>
              </a:rPr>
              <a:t>максимум</a:t>
            </a:r>
            <a:endParaRPr sz="3200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177800"/>
            <a:ext cx="5431155" cy="3545842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920115">
              <a:lnSpc>
                <a:spcPts val="5250"/>
              </a:lnSpc>
              <a:spcBef>
                <a:spcPts val="1150"/>
              </a:spcBef>
            </a:pPr>
            <a:r>
              <a:rPr lang="ru-RU" sz="6000" spc="-145" dirty="0" smtClean="0">
                <a:solidFill>
                  <a:srgbClr val="0083A8"/>
                </a:solidFill>
              </a:rPr>
              <a:t>Объем часов  аудиторной  нагрузки</a:t>
            </a:r>
          </a:p>
          <a:p>
            <a:pPr marL="12700">
              <a:lnSpc>
                <a:spcPts val="5250"/>
              </a:lnSpc>
            </a:pPr>
            <a:r>
              <a:rPr lang="ru-RU" sz="6000" spc="-145" dirty="0" smtClean="0">
                <a:solidFill>
                  <a:srgbClr val="0083A8"/>
                </a:solidFill>
              </a:rPr>
              <a:t>во ФГОС ООО</a:t>
            </a:r>
            <a:endParaRPr lang="ru-RU" sz="6000" spc="-145" dirty="0">
              <a:solidFill>
                <a:srgbClr val="0083A8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5"/>
            <a:ext cx="2376805" cy="247824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z="3200" b="1" spc="-90" dirty="0">
                <a:solidFill>
                  <a:srgbClr val="E10000"/>
                </a:solidFill>
                <a:latin typeface="Trebuchet MS"/>
                <a:cs typeface="Trebuchet MS"/>
              </a:rPr>
              <a:t>Было</a:t>
            </a:r>
            <a:endParaRPr sz="3200" dirty="0">
              <a:latin typeface="Trebuchet MS"/>
              <a:cs typeface="Trebuchet MS"/>
            </a:endParaRPr>
          </a:p>
          <a:p>
            <a:pPr marL="12700"/>
            <a:r>
              <a:rPr sz="3200" spc="-150" dirty="0">
                <a:latin typeface="Tahoma"/>
                <a:cs typeface="Tahoma"/>
              </a:rPr>
              <a:t>526</a:t>
            </a:r>
            <a:r>
              <a:rPr sz="3200" spc="-130" dirty="0">
                <a:latin typeface="Tahoma"/>
                <a:cs typeface="Tahoma"/>
              </a:rPr>
              <a:t>7</a:t>
            </a:r>
            <a:r>
              <a:rPr sz="3200" spc="-310" dirty="0">
                <a:latin typeface="Tahoma"/>
                <a:cs typeface="Tahoma"/>
              </a:rPr>
              <a:t> </a:t>
            </a:r>
            <a:r>
              <a:rPr sz="3200" spc="220" dirty="0">
                <a:latin typeface="Tahoma"/>
                <a:cs typeface="Tahoma"/>
              </a:rPr>
              <a:t>–</a:t>
            </a:r>
            <a:r>
              <a:rPr sz="3200" spc="-285" dirty="0">
                <a:latin typeface="Tahoma"/>
                <a:cs typeface="Tahoma"/>
              </a:rPr>
              <a:t> </a:t>
            </a:r>
            <a:r>
              <a:rPr sz="3200" spc="60" dirty="0">
                <a:latin typeface="Tahoma"/>
                <a:cs typeface="Tahoma"/>
              </a:rPr>
              <a:t>м</a:t>
            </a:r>
            <a:r>
              <a:rPr sz="3200" spc="-45" dirty="0">
                <a:latin typeface="Tahoma"/>
                <a:cs typeface="Tahoma"/>
              </a:rPr>
              <a:t>ини</a:t>
            </a:r>
            <a:r>
              <a:rPr sz="3200" spc="60" dirty="0">
                <a:latin typeface="Tahoma"/>
                <a:cs typeface="Tahoma"/>
              </a:rPr>
              <a:t>м</a:t>
            </a:r>
            <a:r>
              <a:rPr sz="3200" spc="-25" dirty="0">
                <a:latin typeface="Tahoma"/>
                <a:cs typeface="Tahoma"/>
              </a:rPr>
              <a:t>у</a:t>
            </a:r>
            <a:r>
              <a:rPr sz="3200" spc="50" dirty="0">
                <a:latin typeface="Tahoma"/>
                <a:cs typeface="Tahoma"/>
              </a:rPr>
              <a:t>м</a:t>
            </a:r>
            <a:endParaRPr sz="3200" dirty="0">
              <a:latin typeface="Tahoma"/>
              <a:cs typeface="Tahoma"/>
            </a:endParaRPr>
          </a:p>
          <a:p>
            <a:pPr marL="12700"/>
            <a:r>
              <a:rPr sz="3200" spc="-150" dirty="0">
                <a:latin typeface="Tahoma"/>
                <a:cs typeface="Tahoma"/>
              </a:rPr>
              <a:t>602</a:t>
            </a:r>
            <a:r>
              <a:rPr sz="3200" spc="-130" dirty="0">
                <a:latin typeface="Tahoma"/>
                <a:cs typeface="Tahoma"/>
              </a:rPr>
              <a:t>0</a:t>
            </a:r>
            <a:r>
              <a:rPr sz="3200" spc="-310" dirty="0">
                <a:latin typeface="Tahoma"/>
                <a:cs typeface="Tahoma"/>
              </a:rPr>
              <a:t> </a:t>
            </a:r>
            <a:r>
              <a:rPr sz="3200" spc="220" dirty="0">
                <a:latin typeface="Tahoma"/>
                <a:cs typeface="Tahoma"/>
              </a:rPr>
              <a:t>–</a:t>
            </a:r>
            <a:endParaRPr sz="3200" dirty="0">
              <a:latin typeface="Tahoma"/>
              <a:cs typeface="Tahoma"/>
            </a:endParaRPr>
          </a:p>
          <a:p>
            <a:pPr marL="12700"/>
            <a:r>
              <a:rPr sz="3200" spc="-30" dirty="0">
                <a:latin typeface="Tahoma"/>
                <a:cs typeface="Tahoma"/>
              </a:rPr>
              <a:t>максимум</a:t>
            </a:r>
            <a:endParaRPr sz="32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26550" y="368395"/>
            <a:ext cx="2376805" cy="247824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z="3200" b="1" spc="-45" dirty="0">
                <a:solidFill>
                  <a:srgbClr val="17A16D"/>
                </a:solidFill>
                <a:latin typeface="Trebuchet MS"/>
                <a:cs typeface="Trebuchet MS"/>
              </a:rPr>
              <a:t>Стало</a:t>
            </a:r>
            <a:endParaRPr sz="3200" b="1" dirty="0">
              <a:latin typeface="Trebuchet MS"/>
              <a:cs typeface="Trebuchet MS"/>
            </a:endParaRPr>
          </a:p>
          <a:p>
            <a:pPr marL="12700"/>
            <a:r>
              <a:rPr sz="3200" b="1" spc="-150" dirty="0">
                <a:solidFill>
                  <a:srgbClr val="C00000"/>
                </a:solidFill>
                <a:latin typeface="Tahoma"/>
                <a:cs typeface="Tahoma"/>
              </a:rPr>
              <a:t>505</a:t>
            </a:r>
            <a:r>
              <a:rPr sz="3200" b="1" spc="-130" dirty="0">
                <a:solidFill>
                  <a:srgbClr val="C00000"/>
                </a:solidFill>
                <a:latin typeface="Tahoma"/>
                <a:cs typeface="Tahoma"/>
              </a:rPr>
              <a:t>8</a:t>
            </a:r>
            <a:r>
              <a:rPr sz="3200" spc="-310" dirty="0">
                <a:latin typeface="Tahoma"/>
                <a:cs typeface="Tahoma"/>
              </a:rPr>
              <a:t> </a:t>
            </a:r>
            <a:r>
              <a:rPr sz="3200" spc="220" dirty="0">
                <a:latin typeface="Tahoma"/>
                <a:cs typeface="Tahoma"/>
              </a:rPr>
              <a:t>–</a:t>
            </a:r>
            <a:r>
              <a:rPr sz="3200" spc="-285" dirty="0">
                <a:latin typeface="Tahoma"/>
                <a:cs typeface="Tahoma"/>
              </a:rPr>
              <a:t> </a:t>
            </a:r>
            <a:r>
              <a:rPr sz="3200" spc="60" dirty="0">
                <a:latin typeface="Tahoma"/>
                <a:cs typeface="Tahoma"/>
              </a:rPr>
              <a:t>м</a:t>
            </a:r>
            <a:r>
              <a:rPr sz="3200" spc="-45" dirty="0">
                <a:latin typeface="Tahoma"/>
                <a:cs typeface="Tahoma"/>
              </a:rPr>
              <a:t>ини</a:t>
            </a:r>
            <a:r>
              <a:rPr sz="3200" spc="60" dirty="0">
                <a:latin typeface="Tahoma"/>
                <a:cs typeface="Tahoma"/>
              </a:rPr>
              <a:t>м</a:t>
            </a:r>
            <a:r>
              <a:rPr sz="3200" spc="-25" dirty="0">
                <a:latin typeface="Tahoma"/>
                <a:cs typeface="Tahoma"/>
              </a:rPr>
              <a:t>у</a:t>
            </a:r>
            <a:r>
              <a:rPr sz="3200" spc="50" dirty="0">
                <a:latin typeface="Tahoma"/>
                <a:cs typeface="Tahoma"/>
              </a:rPr>
              <a:t>м</a:t>
            </a:r>
            <a:endParaRPr sz="3200" dirty="0">
              <a:latin typeface="Tahoma"/>
              <a:cs typeface="Tahoma"/>
            </a:endParaRPr>
          </a:p>
          <a:p>
            <a:pPr marL="12700"/>
            <a:r>
              <a:rPr sz="3200" b="1" spc="-150" dirty="0">
                <a:solidFill>
                  <a:srgbClr val="C00000"/>
                </a:solidFill>
                <a:latin typeface="Tahoma"/>
                <a:cs typeface="Tahoma"/>
              </a:rPr>
              <a:t>554</a:t>
            </a:r>
            <a:r>
              <a:rPr sz="3200" b="1" spc="-130" dirty="0">
                <a:solidFill>
                  <a:srgbClr val="C00000"/>
                </a:solidFill>
                <a:latin typeface="Tahoma"/>
                <a:cs typeface="Tahoma"/>
              </a:rPr>
              <a:t>9</a:t>
            </a:r>
            <a:r>
              <a:rPr sz="3200" b="1" spc="-31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3200" spc="220" dirty="0">
                <a:latin typeface="Tahoma"/>
                <a:cs typeface="Tahoma"/>
              </a:rPr>
              <a:t>–</a:t>
            </a:r>
            <a:endParaRPr sz="3200" dirty="0">
              <a:latin typeface="Tahoma"/>
              <a:cs typeface="Tahoma"/>
            </a:endParaRPr>
          </a:p>
          <a:p>
            <a:pPr marL="12700"/>
            <a:r>
              <a:rPr sz="3200" spc="-30" dirty="0">
                <a:latin typeface="Tahoma"/>
                <a:cs typeface="Tahoma"/>
              </a:rPr>
              <a:t>максимум</a:t>
            </a:r>
            <a:endParaRPr sz="2600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533400"/>
            <a:ext cx="4800600" cy="4225516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lang="ru-RU" sz="6000" b="1" spc="-145" dirty="0" smtClean="0">
                <a:solidFill>
                  <a:srgbClr val="0083A8"/>
                </a:solidFill>
                <a:latin typeface="Trebuchet MS"/>
                <a:ea typeface="+mj-ea"/>
                <a:cs typeface="Trebuchet MS"/>
              </a:rPr>
              <a:t>Перечень  предметных  областей,  учебных  предметов  и модулей</a:t>
            </a:r>
            <a:endParaRPr lang="ru-RU" sz="6000" b="1" spc="-145" dirty="0">
              <a:solidFill>
                <a:srgbClr val="0083A8"/>
              </a:solidFill>
              <a:latin typeface="Trebuchet MS"/>
              <a:ea typeface="+mj-ea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64299" y="368395"/>
            <a:ext cx="5422901" cy="41614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600" b="0" dirty="0">
                <a:latin typeface="Tahoma"/>
                <a:cs typeface="Tahoma"/>
              </a:rPr>
              <a:t>В</a:t>
            </a:r>
            <a:r>
              <a:rPr sz="2600" b="0" spc="-325" dirty="0">
                <a:latin typeface="Tahoma"/>
                <a:cs typeface="Tahoma"/>
              </a:rPr>
              <a:t> </a:t>
            </a:r>
            <a:r>
              <a:rPr sz="2600" b="0" spc="-120" dirty="0">
                <a:latin typeface="Tahoma"/>
                <a:cs typeface="Tahoma"/>
              </a:rPr>
              <a:t>п</a:t>
            </a:r>
            <a:r>
              <a:rPr sz="2600" b="0" spc="-20" dirty="0">
                <a:latin typeface="Tahoma"/>
                <a:cs typeface="Tahoma"/>
              </a:rPr>
              <a:t>р</a:t>
            </a:r>
            <a:r>
              <a:rPr sz="2600" b="0" spc="-175" dirty="0">
                <a:latin typeface="Tahoma"/>
                <a:cs typeface="Tahoma"/>
              </a:rPr>
              <a:t>е</a:t>
            </a:r>
            <a:r>
              <a:rPr sz="2600" b="0" spc="45" dirty="0">
                <a:latin typeface="Tahoma"/>
                <a:cs typeface="Tahoma"/>
              </a:rPr>
              <a:t>д</a:t>
            </a:r>
            <a:r>
              <a:rPr sz="2600" b="0" spc="60" dirty="0">
                <a:latin typeface="Tahoma"/>
                <a:cs typeface="Tahoma"/>
              </a:rPr>
              <a:t>м</a:t>
            </a:r>
            <a:r>
              <a:rPr sz="2600" b="0" spc="-175" dirty="0">
                <a:latin typeface="Tahoma"/>
                <a:cs typeface="Tahoma"/>
              </a:rPr>
              <a:t>е</a:t>
            </a:r>
            <a:r>
              <a:rPr sz="2600" b="0" spc="-20" dirty="0">
                <a:latin typeface="Tahoma"/>
                <a:cs typeface="Tahoma"/>
              </a:rPr>
              <a:t>т</a:t>
            </a:r>
            <a:r>
              <a:rPr sz="2600" b="0" spc="-45" dirty="0">
                <a:latin typeface="Tahoma"/>
                <a:cs typeface="Tahoma"/>
              </a:rPr>
              <a:t>н</a:t>
            </a:r>
            <a:r>
              <a:rPr sz="2600" b="0" spc="5" dirty="0">
                <a:latin typeface="Tahoma"/>
                <a:cs typeface="Tahoma"/>
              </a:rPr>
              <a:t>о</a:t>
            </a:r>
            <a:r>
              <a:rPr sz="2600" b="0" spc="-75" dirty="0">
                <a:latin typeface="Tahoma"/>
                <a:cs typeface="Tahoma"/>
              </a:rPr>
              <a:t>й</a:t>
            </a:r>
            <a:r>
              <a:rPr sz="2600" b="0" spc="-260" dirty="0">
                <a:latin typeface="Tahoma"/>
                <a:cs typeface="Tahoma"/>
              </a:rPr>
              <a:t> </a:t>
            </a:r>
            <a:r>
              <a:rPr sz="2600" b="0" spc="5" dirty="0" err="1" smtClean="0">
                <a:latin typeface="Tahoma"/>
                <a:cs typeface="Tahoma"/>
              </a:rPr>
              <a:t>о</a:t>
            </a:r>
            <a:r>
              <a:rPr sz="2600" b="0" spc="-10" dirty="0" err="1" smtClean="0">
                <a:latin typeface="Tahoma"/>
                <a:cs typeface="Tahoma"/>
              </a:rPr>
              <a:t>б</a:t>
            </a:r>
            <a:r>
              <a:rPr sz="2600" b="0" spc="-175" dirty="0" err="1" smtClean="0">
                <a:latin typeface="Tahoma"/>
                <a:cs typeface="Tahoma"/>
              </a:rPr>
              <a:t>л</a:t>
            </a:r>
            <a:r>
              <a:rPr sz="2600" b="0" spc="-170" dirty="0" err="1" smtClean="0">
                <a:latin typeface="Tahoma"/>
                <a:cs typeface="Tahoma"/>
              </a:rPr>
              <a:t>а</a:t>
            </a:r>
            <a:r>
              <a:rPr sz="2600" b="0" spc="-5" dirty="0" err="1" smtClean="0">
                <a:latin typeface="Tahoma"/>
                <a:cs typeface="Tahoma"/>
              </a:rPr>
              <a:t>с</a:t>
            </a:r>
            <a:r>
              <a:rPr sz="2600" b="0" spc="-20" dirty="0" err="1" smtClean="0">
                <a:latin typeface="Tahoma"/>
                <a:cs typeface="Tahoma"/>
              </a:rPr>
              <a:t>т</a:t>
            </a:r>
            <a:r>
              <a:rPr sz="2600" b="0" spc="-75" dirty="0" err="1" smtClean="0">
                <a:latin typeface="Tahoma"/>
                <a:cs typeface="Tahoma"/>
              </a:rPr>
              <a:t>и</a:t>
            </a:r>
            <a:r>
              <a:rPr lang="ru-RU" sz="2600" b="0" spc="-75" dirty="0" smtClean="0">
                <a:latin typeface="Tahoma"/>
                <a:cs typeface="Tahoma"/>
              </a:rPr>
              <a:t> УП ООО</a:t>
            </a:r>
            <a:endParaRPr sz="26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64299" y="739870"/>
            <a:ext cx="4939030" cy="4909036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434340">
              <a:lnSpc>
                <a:spcPts val="2930"/>
              </a:lnSpc>
              <a:spcBef>
                <a:spcPts val="380"/>
              </a:spcBef>
            </a:pPr>
            <a:r>
              <a:rPr sz="2600" b="1" spc="155" dirty="0">
                <a:solidFill>
                  <a:srgbClr val="C00000"/>
                </a:solidFill>
                <a:latin typeface="Tahoma"/>
                <a:cs typeface="Tahoma"/>
              </a:rPr>
              <a:t>«</a:t>
            </a:r>
            <a:r>
              <a:rPr sz="2600" b="1" spc="315" dirty="0">
                <a:solidFill>
                  <a:srgbClr val="C00000"/>
                </a:solidFill>
                <a:latin typeface="Tahoma"/>
                <a:cs typeface="Tahoma"/>
              </a:rPr>
              <a:t>М</a:t>
            </a:r>
            <a:r>
              <a:rPr sz="2600" b="1" spc="-170" dirty="0">
                <a:solidFill>
                  <a:srgbClr val="C00000"/>
                </a:solidFill>
                <a:latin typeface="Tahoma"/>
                <a:cs typeface="Tahoma"/>
              </a:rPr>
              <a:t>а</a:t>
            </a:r>
            <a:r>
              <a:rPr sz="2600" b="1" spc="-20" dirty="0">
                <a:solidFill>
                  <a:srgbClr val="C00000"/>
                </a:solidFill>
                <a:latin typeface="Tahoma"/>
                <a:cs typeface="Tahoma"/>
              </a:rPr>
              <a:t>т</a:t>
            </a:r>
            <a:r>
              <a:rPr sz="2600" b="1" spc="-175" dirty="0">
                <a:solidFill>
                  <a:srgbClr val="C00000"/>
                </a:solidFill>
                <a:latin typeface="Tahoma"/>
                <a:cs typeface="Tahoma"/>
              </a:rPr>
              <a:t>е</a:t>
            </a:r>
            <a:r>
              <a:rPr sz="2600" b="1" spc="60" dirty="0">
                <a:solidFill>
                  <a:srgbClr val="C00000"/>
                </a:solidFill>
                <a:latin typeface="Tahoma"/>
                <a:cs typeface="Tahoma"/>
              </a:rPr>
              <a:t>м</a:t>
            </a:r>
            <a:r>
              <a:rPr sz="2600" b="1" spc="-170" dirty="0">
                <a:solidFill>
                  <a:srgbClr val="C00000"/>
                </a:solidFill>
                <a:latin typeface="Tahoma"/>
                <a:cs typeface="Tahoma"/>
              </a:rPr>
              <a:t>а</a:t>
            </a:r>
            <a:r>
              <a:rPr sz="2600" b="1" spc="-20" dirty="0">
                <a:solidFill>
                  <a:srgbClr val="C00000"/>
                </a:solidFill>
                <a:latin typeface="Tahoma"/>
                <a:cs typeface="Tahoma"/>
              </a:rPr>
              <a:t>т</a:t>
            </a:r>
            <a:r>
              <a:rPr sz="2600" b="1" spc="-45" dirty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2600" b="1" spc="-100" dirty="0">
                <a:solidFill>
                  <a:srgbClr val="C00000"/>
                </a:solidFill>
                <a:latin typeface="Tahoma"/>
                <a:cs typeface="Tahoma"/>
              </a:rPr>
              <a:t>к</a:t>
            </a:r>
            <a:r>
              <a:rPr sz="2600" b="1" spc="-195" dirty="0">
                <a:solidFill>
                  <a:srgbClr val="C00000"/>
                </a:solidFill>
                <a:latin typeface="Tahoma"/>
                <a:cs typeface="Tahoma"/>
              </a:rPr>
              <a:t>а</a:t>
            </a:r>
            <a:r>
              <a:rPr sz="2600" b="1" spc="-26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600" b="1" spc="-75" dirty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2600" b="1" spc="-26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600" b="1" spc="-45" dirty="0">
                <a:solidFill>
                  <a:srgbClr val="C00000"/>
                </a:solidFill>
                <a:latin typeface="Tahoma"/>
                <a:cs typeface="Tahoma"/>
              </a:rPr>
              <a:t>ин</a:t>
            </a:r>
            <a:r>
              <a:rPr sz="2600" b="1" spc="45" dirty="0">
                <a:solidFill>
                  <a:srgbClr val="C00000"/>
                </a:solidFill>
                <a:latin typeface="Tahoma"/>
                <a:cs typeface="Tahoma"/>
              </a:rPr>
              <a:t>ф</a:t>
            </a:r>
            <a:r>
              <a:rPr sz="2600" b="1" spc="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600" b="1" spc="-20" dirty="0">
                <a:solidFill>
                  <a:srgbClr val="C00000"/>
                </a:solidFill>
                <a:latin typeface="Tahoma"/>
                <a:cs typeface="Tahoma"/>
              </a:rPr>
              <a:t>р</a:t>
            </a:r>
            <a:r>
              <a:rPr sz="2600" b="1" spc="60" dirty="0">
                <a:solidFill>
                  <a:srgbClr val="C00000"/>
                </a:solidFill>
                <a:latin typeface="Tahoma"/>
                <a:cs typeface="Tahoma"/>
              </a:rPr>
              <a:t>м</a:t>
            </a:r>
            <a:r>
              <a:rPr sz="2600" b="1" spc="-170" dirty="0">
                <a:solidFill>
                  <a:srgbClr val="C00000"/>
                </a:solidFill>
                <a:latin typeface="Tahoma"/>
                <a:cs typeface="Tahoma"/>
              </a:rPr>
              <a:t>а</a:t>
            </a:r>
            <a:r>
              <a:rPr sz="2600" b="1" spc="-20" dirty="0">
                <a:solidFill>
                  <a:srgbClr val="C00000"/>
                </a:solidFill>
                <a:latin typeface="Tahoma"/>
                <a:cs typeface="Tahoma"/>
              </a:rPr>
              <a:t>т</a:t>
            </a:r>
            <a:r>
              <a:rPr sz="2600" b="1" spc="-45" dirty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2600" b="1" spc="-100" dirty="0">
                <a:solidFill>
                  <a:srgbClr val="C00000"/>
                </a:solidFill>
                <a:latin typeface="Tahoma"/>
                <a:cs typeface="Tahoma"/>
              </a:rPr>
              <a:t>к</a:t>
            </a:r>
            <a:r>
              <a:rPr sz="2600" b="1" spc="-170" dirty="0">
                <a:solidFill>
                  <a:srgbClr val="C00000"/>
                </a:solidFill>
                <a:latin typeface="Tahoma"/>
                <a:cs typeface="Tahoma"/>
              </a:rPr>
              <a:t>а</a:t>
            </a:r>
            <a:r>
              <a:rPr sz="2600" b="1" spc="100" dirty="0">
                <a:solidFill>
                  <a:srgbClr val="C00000"/>
                </a:solidFill>
                <a:latin typeface="Tahoma"/>
                <a:cs typeface="Tahoma"/>
              </a:rPr>
              <a:t>»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5" dirty="0">
                <a:latin typeface="Tahoma"/>
                <a:cs typeface="Tahoma"/>
              </a:rPr>
              <a:t>т</a:t>
            </a:r>
            <a:endParaRPr sz="2600" dirty="0">
              <a:latin typeface="Tahoma"/>
              <a:cs typeface="Tahoma"/>
            </a:endParaRPr>
          </a:p>
          <a:p>
            <a:pPr marL="12700">
              <a:lnSpc>
                <a:spcPts val="2755"/>
              </a:lnSpc>
            </a:pPr>
            <a:r>
              <a:rPr sz="2600" spc="155" dirty="0">
                <a:latin typeface="Tahoma"/>
                <a:cs typeface="Tahoma"/>
              </a:rPr>
              <a:t>«</a:t>
            </a:r>
            <a:r>
              <a:rPr sz="2600" spc="315" dirty="0">
                <a:latin typeface="Tahoma"/>
                <a:cs typeface="Tahoma"/>
              </a:rPr>
              <a:t>М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155" dirty="0">
                <a:latin typeface="Tahoma"/>
                <a:cs typeface="Tahoma"/>
              </a:rPr>
              <a:t>»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dirty="0">
                <a:latin typeface="Tahoma"/>
                <a:cs typeface="Tahoma"/>
              </a:rPr>
              <a:t>В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5" dirty="0">
                <a:latin typeface="Tahoma"/>
                <a:cs typeface="Tahoma"/>
              </a:rPr>
              <a:t>х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5" dirty="0">
                <a:latin typeface="Tahoma"/>
                <a:cs typeface="Tahoma"/>
              </a:rPr>
              <a:t>т</a:t>
            </a:r>
            <a:endParaRPr sz="2600" dirty="0">
              <a:latin typeface="Tahoma"/>
              <a:cs typeface="Tahoma"/>
            </a:endParaRPr>
          </a:p>
          <a:p>
            <a:pPr marL="12700">
              <a:lnSpc>
                <a:spcPts val="2925"/>
              </a:lnSpc>
            </a:pP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ку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155" dirty="0">
                <a:latin typeface="Tahoma"/>
                <a:cs typeface="Tahoma"/>
              </a:rPr>
              <a:t>«</a:t>
            </a:r>
            <a:r>
              <a:rPr sz="2600" spc="16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155" dirty="0">
                <a:latin typeface="Tahoma"/>
                <a:cs typeface="Tahoma"/>
              </a:rPr>
              <a:t>»</a:t>
            </a:r>
            <a:r>
              <a:rPr sz="2600" spc="-100" dirty="0">
                <a:latin typeface="Tahoma"/>
                <a:cs typeface="Tahoma"/>
              </a:rPr>
              <a:t>,</a:t>
            </a:r>
            <a:endParaRPr sz="2600" dirty="0">
              <a:latin typeface="Tahoma"/>
              <a:cs typeface="Tahoma"/>
            </a:endParaRPr>
          </a:p>
          <a:p>
            <a:pPr marL="12700" marR="378460">
              <a:lnSpc>
                <a:spcPts val="2930"/>
              </a:lnSpc>
              <a:spcBef>
                <a:spcPts val="155"/>
              </a:spcBef>
            </a:pPr>
            <a:r>
              <a:rPr sz="2600" spc="155" dirty="0">
                <a:latin typeface="Tahoma"/>
                <a:cs typeface="Tahoma"/>
              </a:rPr>
              <a:t>«</a:t>
            </a:r>
            <a:r>
              <a:rPr sz="2600" spc="-50" dirty="0">
                <a:latin typeface="Tahoma"/>
                <a:cs typeface="Tahoma"/>
              </a:rPr>
              <a:t>Г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145" dirty="0">
                <a:latin typeface="Tahoma"/>
                <a:cs typeface="Tahoma"/>
              </a:rPr>
              <a:t>»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155" dirty="0">
                <a:latin typeface="Tahoma"/>
                <a:cs typeface="Tahoma"/>
              </a:rPr>
              <a:t>«</a:t>
            </a:r>
            <a:r>
              <a:rPr sz="2600" spc="-35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155" dirty="0">
                <a:latin typeface="Tahoma"/>
                <a:cs typeface="Tahoma"/>
              </a:rPr>
              <a:t>»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Та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25" dirty="0">
                <a:latin typeface="Tahoma"/>
                <a:cs typeface="Tahoma"/>
              </a:rPr>
              <a:t>ук</a:t>
            </a:r>
            <a:r>
              <a:rPr sz="2600" spc="55" dirty="0">
                <a:latin typeface="Tahoma"/>
                <a:cs typeface="Tahoma"/>
              </a:rPr>
              <a:t>т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75" dirty="0">
                <a:latin typeface="Tahoma"/>
                <a:cs typeface="Tahoma"/>
              </a:rPr>
              <a:t>и</a:t>
            </a:r>
            <a:endParaRPr sz="2600" dirty="0">
              <a:latin typeface="Tahoma"/>
              <a:cs typeface="Tahoma"/>
            </a:endParaRPr>
          </a:p>
          <a:p>
            <a:pPr marL="12700">
              <a:lnSpc>
                <a:spcPts val="2750"/>
              </a:lnSpc>
            </a:pPr>
            <a:r>
              <a:rPr sz="2600" b="1" spc="-55" dirty="0">
                <a:solidFill>
                  <a:srgbClr val="C00000"/>
                </a:solidFill>
                <a:latin typeface="Tahoma"/>
                <a:cs typeface="Tahoma"/>
              </a:rPr>
              <a:t>«Общественно-научные</a:t>
            </a:r>
            <a:endParaRPr sz="2600" b="1" dirty="0">
              <a:solidFill>
                <a:srgbClr val="C00000"/>
              </a:solidFill>
              <a:latin typeface="Tahoma"/>
              <a:cs typeface="Tahoma"/>
            </a:endParaRPr>
          </a:p>
          <a:p>
            <a:pPr marL="12700" marR="5080">
              <a:lnSpc>
                <a:spcPts val="2930"/>
              </a:lnSpc>
              <a:spcBef>
                <a:spcPts val="160"/>
              </a:spcBef>
            </a:pPr>
            <a:r>
              <a:rPr sz="2600" b="1" spc="-120" dirty="0">
                <a:solidFill>
                  <a:srgbClr val="C00000"/>
                </a:solidFill>
                <a:latin typeface="Tahoma"/>
                <a:cs typeface="Tahoma"/>
              </a:rPr>
              <a:t>п</a:t>
            </a:r>
            <a:r>
              <a:rPr sz="2600" b="1" spc="-20" dirty="0">
                <a:solidFill>
                  <a:srgbClr val="C00000"/>
                </a:solidFill>
                <a:latin typeface="Tahoma"/>
                <a:cs typeface="Tahoma"/>
              </a:rPr>
              <a:t>р</a:t>
            </a:r>
            <a:r>
              <a:rPr sz="2600" b="1" spc="-175" dirty="0">
                <a:solidFill>
                  <a:srgbClr val="C00000"/>
                </a:solidFill>
                <a:latin typeface="Tahoma"/>
                <a:cs typeface="Tahoma"/>
              </a:rPr>
              <a:t>е</a:t>
            </a:r>
            <a:r>
              <a:rPr sz="2600" b="1" spc="45" dirty="0">
                <a:solidFill>
                  <a:srgbClr val="C00000"/>
                </a:solidFill>
                <a:latin typeface="Tahoma"/>
                <a:cs typeface="Tahoma"/>
              </a:rPr>
              <a:t>д</a:t>
            </a:r>
            <a:r>
              <a:rPr sz="2600" b="1" spc="60" dirty="0">
                <a:solidFill>
                  <a:srgbClr val="C00000"/>
                </a:solidFill>
                <a:latin typeface="Tahoma"/>
                <a:cs typeface="Tahoma"/>
              </a:rPr>
              <a:t>м</a:t>
            </a:r>
            <a:r>
              <a:rPr sz="2600" b="1" spc="-175" dirty="0">
                <a:solidFill>
                  <a:srgbClr val="C00000"/>
                </a:solidFill>
                <a:latin typeface="Tahoma"/>
                <a:cs typeface="Tahoma"/>
              </a:rPr>
              <a:t>е</a:t>
            </a:r>
            <a:r>
              <a:rPr sz="2600" b="1" spc="-20" dirty="0">
                <a:solidFill>
                  <a:srgbClr val="C00000"/>
                </a:solidFill>
                <a:latin typeface="Tahoma"/>
                <a:cs typeface="Tahoma"/>
              </a:rPr>
              <a:t>т</a:t>
            </a:r>
            <a:r>
              <a:rPr sz="2600" b="1" spc="-155" dirty="0">
                <a:solidFill>
                  <a:srgbClr val="C00000"/>
                </a:solidFill>
                <a:latin typeface="Tahoma"/>
                <a:cs typeface="Tahoma"/>
              </a:rPr>
              <a:t>ы</a:t>
            </a:r>
            <a:r>
              <a:rPr sz="2600" b="1" spc="155" dirty="0">
                <a:solidFill>
                  <a:srgbClr val="C00000"/>
                </a:solidFill>
                <a:latin typeface="Tahoma"/>
                <a:cs typeface="Tahoma"/>
              </a:rPr>
              <a:t>»</a:t>
            </a:r>
            <a:r>
              <a:rPr sz="2600" b="1" spc="-11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600" b="1" spc="-29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600" spc="-95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5" dirty="0">
                <a:latin typeface="Tahoma"/>
                <a:cs typeface="Tahoma"/>
              </a:rPr>
              <a:t>й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5" dirty="0">
                <a:latin typeface="Tahoma"/>
                <a:cs typeface="Tahoma"/>
              </a:rPr>
              <a:t>т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155" dirty="0">
                <a:latin typeface="Tahoma"/>
                <a:cs typeface="Tahoma"/>
              </a:rPr>
              <a:t>«</a:t>
            </a:r>
            <a:r>
              <a:rPr sz="2600" spc="204" dirty="0">
                <a:latin typeface="Tahoma"/>
                <a:cs typeface="Tahoma"/>
              </a:rPr>
              <a:t>И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145" dirty="0">
                <a:latin typeface="Tahoma"/>
                <a:cs typeface="Tahoma"/>
              </a:rPr>
              <a:t>»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35" dirty="0">
                <a:latin typeface="Tahoma"/>
                <a:cs typeface="Tahoma"/>
              </a:rPr>
              <a:t>ю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5" dirty="0">
                <a:latin typeface="Tahoma"/>
                <a:cs typeface="Tahoma"/>
              </a:rPr>
              <a:t>т  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ку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155" dirty="0">
                <a:latin typeface="Tahoma"/>
                <a:cs typeface="Tahoma"/>
              </a:rPr>
              <a:t>«</a:t>
            </a:r>
            <a:r>
              <a:rPr sz="2600" spc="204" dirty="0">
                <a:latin typeface="Tahoma"/>
                <a:cs typeface="Tahoma"/>
              </a:rPr>
              <a:t>И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165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сс</a:t>
            </a:r>
            <a:r>
              <a:rPr sz="2600" spc="-45" dirty="0">
                <a:latin typeface="Tahoma"/>
                <a:cs typeface="Tahoma"/>
              </a:rPr>
              <a:t>ии</a:t>
            </a:r>
            <a:r>
              <a:rPr sz="2600" spc="100" dirty="0">
                <a:latin typeface="Tahoma"/>
                <a:cs typeface="Tahoma"/>
              </a:rPr>
              <a:t>» 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155" dirty="0">
                <a:latin typeface="Tahoma"/>
                <a:cs typeface="Tahoma"/>
              </a:rPr>
              <a:t>«</a:t>
            </a:r>
            <a:r>
              <a:rPr sz="2600" spc="-35" dirty="0">
                <a:latin typeface="Tahoma"/>
                <a:cs typeface="Tahoma"/>
              </a:rPr>
              <a:t>В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35" dirty="0">
                <a:latin typeface="Tahoma"/>
                <a:cs typeface="Tahoma"/>
              </a:rPr>
              <a:t>щ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155" dirty="0">
                <a:latin typeface="Tahoma"/>
                <a:cs typeface="Tahoma"/>
              </a:rPr>
              <a:t>»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177800"/>
            <a:ext cx="5257800" cy="4225516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lang="ru-RU" sz="6000" kern="1200" spc="-145" dirty="0" smtClean="0">
                <a:solidFill>
                  <a:srgbClr val="0083A8"/>
                </a:solidFill>
              </a:rPr>
              <a:t>Изучение  родного  и второго иностранного языков на уровне ООО</a:t>
            </a:r>
            <a:endParaRPr lang="ru-RU" sz="6000" kern="1200" spc="-145" dirty="0">
              <a:solidFill>
                <a:srgbClr val="0083A8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15001" y="368395"/>
            <a:ext cx="2732404" cy="3064942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spcBef>
                <a:spcPts val="380"/>
              </a:spcBef>
            </a:pPr>
            <a:r>
              <a:rPr sz="2800" b="1" spc="-90" dirty="0">
                <a:solidFill>
                  <a:srgbClr val="E10000"/>
                </a:solidFill>
                <a:latin typeface="Trebuchet MS"/>
                <a:cs typeface="Trebuchet MS"/>
              </a:rPr>
              <a:t>Было </a:t>
            </a:r>
            <a:r>
              <a:rPr sz="2800" b="1" spc="-85" dirty="0">
                <a:solidFill>
                  <a:srgbClr val="E10000"/>
                </a:solidFill>
                <a:latin typeface="Trebuchet MS"/>
                <a:cs typeface="Trebuchet MS"/>
              </a:rPr>
              <a:t> </a:t>
            </a:r>
            <a:r>
              <a:rPr sz="2800" spc="-35" dirty="0">
                <a:latin typeface="Tahoma"/>
                <a:cs typeface="Tahoma"/>
              </a:rPr>
              <a:t>В</a:t>
            </a:r>
            <a:r>
              <a:rPr sz="2800" spc="-100" dirty="0">
                <a:latin typeface="Tahoma"/>
                <a:cs typeface="Tahoma"/>
              </a:rPr>
              <a:t>к</a:t>
            </a:r>
            <a:r>
              <a:rPr sz="2800" spc="-175" dirty="0">
                <a:latin typeface="Tahoma"/>
                <a:cs typeface="Tahoma"/>
              </a:rPr>
              <a:t>л</a:t>
            </a:r>
            <a:r>
              <a:rPr sz="2800" spc="-35" dirty="0">
                <a:latin typeface="Tahoma"/>
                <a:cs typeface="Tahoma"/>
              </a:rPr>
              <a:t>ю</a:t>
            </a:r>
            <a:r>
              <a:rPr sz="2800" spc="-215" dirty="0">
                <a:latin typeface="Tahoma"/>
                <a:cs typeface="Tahoma"/>
              </a:rPr>
              <a:t>ч</a:t>
            </a:r>
            <a:r>
              <a:rPr sz="2800" spc="-170" dirty="0">
                <a:latin typeface="Tahoma"/>
                <a:cs typeface="Tahoma"/>
              </a:rPr>
              <a:t>а</a:t>
            </a:r>
            <a:r>
              <a:rPr sz="2800" spc="-175" dirty="0">
                <a:latin typeface="Tahoma"/>
                <a:cs typeface="Tahoma"/>
              </a:rPr>
              <a:t>л</a:t>
            </a:r>
            <a:r>
              <a:rPr sz="2800" spc="-75" dirty="0">
                <a:latin typeface="Tahoma"/>
                <a:cs typeface="Tahoma"/>
              </a:rPr>
              <a:t>и</a:t>
            </a:r>
            <a:r>
              <a:rPr sz="2800" spc="-260" dirty="0">
                <a:latin typeface="Tahoma"/>
                <a:cs typeface="Tahoma"/>
              </a:rPr>
              <a:t> </a:t>
            </a:r>
            <a:r>
              <a:rPr sz="2800" spc="-140" dirty="0">
                <a:latin typeface="Tahoma"/>
                <a:cs typeface="Tahoma"/>
              </a:rPr>
              <a:t>в  </a:t>
            </a:r>
            <a:r>
              <a:rPr sz="2800" spc="-135" dirty="0">
                <a:latin typeface="Tahoma"/>
                <a:cs typeface="Tahoma"/>
              </a:rPr>
              <a:t>перечень </a:t>
            </a:r>
            <a:r>
              <a:rPr sz="2800" spc="-130" dirty="0">
                <a:latin typeface="Tahoma"/>
                <a:cs typeface="Tahoma"/>
              </a:rPr>
              <a:t> </a:t>
            </a:r>
            <a:r>
              <a:rPr sz="2800" spc="5" dirty="0">
                <a:latin typeface="Tahoma"/>
                <a:cs typeface="Tahoma"/>
              </a:rPr>
              <a:t>о</a:t>
            </a:r>
            <a:r>
              <a:rPr sz="2800" spc="-10" dirty="0">
                <a:latin typeface="Tahoma"/>
                <a:cs typeface="Tahoma"/>
              </a:rPr>
              <a:t>б</a:t>
            </a:r>
            <a:r>
              <a:rPr sz="2800" spc="-175" dirty="0">
                <a:latin typeface="Tahoma"/>
                <a:cs typeface="Tahoma"/>
              </a:rPr>
              <a:t>я</a:t>
            </a:r>
            <a:r>
              <a:rPr sz="2800" spc="-145" dirty="0">
                <a:latin typeface="Tahoma"/>
                <a:cs typeface="Tahoma"/>
              </a:rPr>
              <a:t>з</a:t>
            </a:r>
            <a:r>
              <a:rPr sz="2800" spc="-170" dirty="0">
                <a:latin typeface="Tahoma"/>
                <a:cs typeface="Tahoma"/>
              </a:rPr>
              <a:t>а</a:t>
            </a:r>
            <a:r>
              <a:rPr sz="2800" spc="-20" dirty="0">
                <a:latin typeface="Tahoma"/>
                <a:cs typeface="Tahoma"/>
              </a:rPr>
              <a:t>т</a:t>
            </a:r>
            <a:r>
              <a:rPr sz="2800" spc="-175" dirty="0">
                <a:latin typeface="Tahoma"/>
                <a:cs typeface="Tahoma"/>
              </a:rPr>
              <a:t>ел</a:t>
            </a:r>
            <a:r>
              <a:rPr sz="2800" spc="-185" dirty="0">
                <a:latin typeface="Tahoma"/>
                <a:cs typeface="Tahoma"/>
              </a:rPr>
              <a:t>ь</a:t>
            </a:r>
            <a:r>
              <a:rPr sz="2800" spc="-45" dirty="0">
                <a:latin typeface="Tahoma"/>
                <a:cs typeface="Tahoma"/>
              </a:rPr>
              <a:t>н</a:t>
            </a:r>
            <a:r>
              <a:rPr sz="2800" spc="-155" dirty="0">
                <a:latin typeface="Tahoma"/>
                <a:cs typeface="Tahoma"/>
              </a:rPr>
              <a:t>ы</a:t>
            </a:r>
            <a:r>
              <a:rPr sz="2800" spc="-40" dirty="0">
                <a:latin typeface="Tahoma"/>
                <a:cs typeface="Tahoma"/>
              </a:rPr>
              <a:t>х  </a:t>
            </a:r>
            <a:r>
              <a:rPr sz="2800" spc="-65" dirty="0">
                <a:latin typeface="Tahoma"/>
                <a:cs typeface="Tahoma"/>
              </a:rPr>
              <a:t>предметных </a:t>
            </a:r>
            <a:r>
              <a:rPr sz="2800" spc="-60" dirty="0">
                <a:latin typeface="Tahoma"/>
                <a:cs typeface="Tahoma"/>
              </a:rPr>
              <a:t> </a:t>
            </a:r>
            <a:r>
              <a:rPr sz="2800" spc="5" dirty="0">
                <a:latin typeface="Tahoma"/>
                <a:cs typeface="Tahoma"/>
              </a:rPr>
              <a:t>о</a:t>
            </a:r>
            <a:r>
              <a:rPr sz="2800" spc="-10" dirty="0">
                <a:latin typeface="Tahoma"/>
                <a:cs typeface="Tahoma"/>
              </a:rPr>
              <a:t>б</a:t>
            </a:r>
            <a:r>
              <a:rPr sz="2800" spc="-175" dirty="0">
                <a:latin typeface="Tahoma"/>
                <a:cs typeface="Tahoma"/>
              </a:rPr>
              <a:t>л</a:t>
            </a:r>
            <a:r>
              <a:rPr sz="2800" spc="-170" dirty="0">
                <a:latin typeface="Tahoma"/>
                <a:cs typeface="Tahoma"/>
              </a:rPr>
              <a:t>а</a:t>
            </a:r>
            <a:r>
              <a:rPr sz="2800" spc="-5" dirty="0">
                <a:latin typeface="Tahoma"/>
                <a:cs typeface="Tahoma"/>
              </a:rPr>
              <a:t>с</a:t>
            </a:r>
            <a:r>
              <a:rPr sz="2800" spc="-20" dirty="0">
                <a:latin typeface="Tahoma"/>
                <a:cs typeface="Tahoma"/>
              </a:rPr>
              <a:t>т</a:t>
            </a:r>
            <a:r>
              <a:rPr sz="2800" spc="-175" dirty="0">
                <a:latin typeface="Tahoma"/>
                <a:cs typeface="Tahoma"/>
              </a:rPr>
              <a:t>е</a:t>
            </a:r>
            <a:r>
              <a:rPr sz="2800" spc="-75" dirty="0">
                <a:latin typeface="Tahoma"/>
                <a:cs typeface="Tahoma"/>
              </a:rPr>
              <a:t>й</a:t>
            </a:r>
            <a:r>
              <a:rPr sz="2800" spc="-260" dirty="0">
                <a:latin typeface="Tahoma"/>
                <a:cs typeface="Tahoma"/>
              </a:rPr>
              <a:t> </a:t>
            </a:r>
            <a:r>
              <a:rPr sz="2800" spc="-55" dirty="0">
                <a:latin typeface="Tahoma"/>
                <a:cs typeface="Tahoma"/>
              </a:rPr>
              <a:t>и  </a:t>
            </a:r>
            <a:r>
              <a:rPr sz="2800" spc="-85" dirty="0">
                <a:latin typeface="Tahoma"/>
                <a:cs typeface="Tahoma"/>
              </a:rPr>
              <a:t>учебных </a:t>
            </a:r>
            <a:r>
              <a:rPr sz="2800" spc="-80" dirty="0">
                <a:latin typeface="Tahoma"/>
                <a:cs typeface="Tahoma"/>
              </a:rPr>
              <a:t> </a:t>
            </a:r>
            <a:r>
              <a:rPr sz="2800" spc="-70" dirty="0">
                <a:latin typeface="Tahoma"/>
                <a:cs typeface="Tahoma"/>
              </a:rPr>
              <a:t>предметов.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39200" y="228600"/>
            <a:ext cx="2971800" cy="6197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z="3600" b="1" spc="-45" dirty="0">
                <a:solidFill>
                  <a:srgbClr val="17A16D"/>
                </a:solidFill>
                <a:latin typeface="Trebuchet MS"/>
                <a:cs typeface="Trebuchet MS"/>
              </a:rPr>
              <a:t>Стало</a:t>
            </a:r>
            <a:endParaRPr sz="3600" b="1" dirty="0">
              <a:latin typeface="Trebuchet MS"/>
              <a:cs typeface="Trebuchet MS"/>
            </a:endParaRPr>
          </a:p>
          <a:p>
            <a:pPr marL="12700" marR="20955">
              <a:spcBef>
                <a:spcPts val="165"/>
              </a:spcBef>
            </a:pPr>
            <a:r>
              <a:rPr sz="2800" spc="-95" dirty="0">
                <a:latin typeface="Tahoma"/>
                <a:cs typeface="Tahoma"/>
              </a:rPr>
              <a:t>Т</a:t>
            </a:r>
            <a:r>
              <a:rPr sz="2800" spc="-175" dirty="0">
                <a:latin typeface="Tahoma"/>
                <a:cs typeface="Tahoma"/>
              </a:rPr>
              <a:t>е</a:t>
            </a:r>
            <a:r>
              <a:rPr sz="2800" spc="-120" dirty="0">
                <a:latin typeface="Tahoma"/>
                <a:cs typeface="Tahoma"/>
              </a:rPr>
              <a:t>п</a:t>
            </a:r>
            <a:r>
              <a:rPr sz="2800" spc="-175" dirty="0">
                <a:latin typeface="Tahoma"/>
                <a:cs typeface="Tahoma"/>
              </a:rPr>
              <a:t>е</a:t>
            </a:r>
            <a:r>
              <a:rPr sz="2800" spc="-20" dirty="0">
                <a:latin typeface="Tahoma"/>
                <a:cs typeface="Tahoma"/>
              </a:rPr>
              <a:t>р</a:t>
            </a:r>
            <a:r>
              <a:rPr sz="2800" spc="-175" dirty="0">
                <a:latin typeface="Tahoma"/>
                <a:cs typeface="Tahoma"/>
              </a:rPr>
              <a:t>ь</a:t>
            </a:r>
            <a:r>
              <a:rPr sz="2800" spc="-295" dirty="0">
                <a:latin typeface="Tahoma"/>
                <a:cs typeface="Tahoma"/>
              </a:rPr>
              <a:t> </a:t>
            </a:r>
            <a:r>
              <a:rPr sz="2800" spc="-45" dirty="0">
                <a:latin typeface="Tahoma"/>
                <a:cs typeface="Tahoma"/>
              </a:rPr>
              <a:t>и</a:t>
            </a:r>
            <a:r>
              <a:rPr sz="2800" spc="-145" dirty="0">
                <a:latin typeface="Tahoma"/>
                <a:cs typeface="Tahoma"/>
              </a:rPr>
              <a:t>з</a:t>
            </a:r>
            <a:r>
              <a:rPr sz="2800" spc="50" dirty="0">
                <a:latin typeface="Tahoma"/>
                <a:cs typeface="Tahoma"/>
              </a:rPr>
              <a:t>у</a:t>
            </a:r>
            <a:r>
              <a:rPr sz="2800" spc="-215" dirty="0">
                <a:latin typeface="Tahoma"/>
                <a:cs typeface="Tahoma"/>
              </a:rPr>
              <a:t>ч</a:t>
            </a:r>
            <a:r>
              <a:rPr sz="2800" spc="-175" dirty="0">
                <a:latin typeface="Tahoma"/>
                <a:cs typeface="Tahoma"/>
              </a:rPr>
              <a:t>е</a:t>
            </a:r>
            <a:r>
              <a:rPr sz="2800" spc="-45" dirty="0">
                <a:latin typeface="Tahoma"/>
                <a:cs typeface="Tahoma"/>
              </a:rPr>
              <a:t>ни</a:t>
            </a:r>
            <a:r>
              <a:rPr sz="2800" spc="-135" dirty="0">
                <a:latin typeface="Tahoma"/>
                <a:cs typeface="Tahoma"/>
              </a:rPr>
              <a:t>е  </a:t>
            </a:r>
            <a:r>
              <a:rPr sz="2800" b="1" spc="-20" dirty="0">
                <a:latin typeface="Tahoma"/>
                <a:cs typeface="Tahoma"/>
              </a:rPr>
              <a:t>р</a:t>
            </a:r>
            <a:r>
              <a:rPr sz="2800" b="1" spc="5" dirty="0">
                <a:latin typeface="Tahoma"/>
                <a:cs typeface="Tahoma"/>
              </a:rPr>
              <a:t>о</a:t>
            </a:r>
            <a:r>
              <a:rPr sz="2800" b="1" spc="45" dirty="0">
                <a:latin typeface="Tahoma"/>
                <a:cs typeface="Tahoma"/>
              </a:rPr>
              <a:t>д</a:t>
            </a:r>
            <a:r>
              <a:rPr sz="2800" b="1" spc="-45" dirty="0">
                <a:latin typeface="Tahoma"/>
                <a:cs typeface="Tahoma"/>
              </a:rPr>
              <a:t>н</a:t>
            </a:r>
            <a:r>
              <a:rPr sz="2800" b="1" spc="5" dirty="0">
                <a:latin typeface="Tahoma"/>
                <a:cs typeface="Tahoma"/>
              </a:rPr>
              <a:t>о</a:t>
            </a:r>
            <a:r>
              <a:rPr sz="2800" b="1" spc="-35" dirty="0">
                <a:latin typeface="Tahoma"/>
                <a:cs typeface="Tahoma"/>
              </a:rPr>
              <a:t>г</a:t>
            </a:r>
            <a:r>
              <a:rPr sz="2800" b="1" spc="-25" dirty="0">
                <a:latin typeface="Tahoma"/>
                <a:cs typeface="Tahoma"/>
              </a:rPr>
              <a:t>о</a:t>
            </a:r>
            <a:r>
              <a:rPr sz="2800" b="1" spc="-254" dirty="0">
                <a:latin typeface="Tahoma"/>
                <a:cs typeface="Tahoma"/>
              </a:rPr>
              <a:t> </a:t>
            </a:r>
            <a:r>
              <a:rPr sz="2800" b="1" spc="-55" dirty="0">
                <a:latin typeface="Tahoma"/>
                <a:cs typeface="Tahoma"/>
              </a:rPr>
              <a:t>и  </a:t>
            </a:r>
            <a:r>
              <a:rPr sz="2800" b="1" spc="-35" dirty="0">
                <a:latin typeface="Tahoma"/>
                <a:cs typeface="Tahoma"/>
              </a:rPr>
              <a:t>второго </a:t>
            </a:r>
            <a:r>
              <a:rPr sz="2800" b="1" spc="-30" dirty="0">
                <a:latin typeface="Tahoma"/>
                <a:cs typeface="Tahoma"/>
              </a:rPr>
              <a:t> </a:t>
            </a:r>
            <a:r>
              <a:rPr sz="2800" b="1" spc="-35" dirty="0">
                <a:latin typeface="Tahoma"/>
                <a:cs typeface="Tahoma"/>
              </a:rPr>
              <a:t>иностранного </a:t>
            </a:r>
            <a:r>
              <a:rPr sz="2800" b="1" spc="-30" dirty="0">
                <a:latin typeface="Tahoma"/>
                <a:cs typeface="Tahoma"/>
              </a:rPr>
              <a:t> </a:t>
            </a:r>
            <a:r>
              <a:rPr sz="2800" b="1" spc="-175" dirty="0">
                <a:latin typeface="Tahoma"/>
                <a:cs typeface="Tahoma"/>
              </a:rPr>
              <a:t>я</a:t>
            </a:r>
            <a:r>
              <a:rPr sz="2800" b="1" spc="-145" dirty="0">
                <a:latin typeface="Tahoma"/>
                <a:cs typeface="Tahoma"/>
              </a:rPr>
              <a:t>з</a:t>
            </a:r>
            <a:r>
              <a:rPr sz="2800" b="1" spc="-155" dirty="0">
                <a:latin typeface="Tahoma"/>
                <a:cs typeface="Tahoma"/>
              </a:rPr>
              <a:t>ы</a:t>
            </a:r>
            <a:r>
              <a:rPr sz="2800" b="1" spc="-100" dirty="0">
                <a:latin typeface="Tahoma"/>
                <a:cs typeface="Tahoma"/>
              </a:rPr>
              <a:t>к</a:t>
            </a:r>
            <a:r>
              <a:rPr sz="2800" b="1" spc="-195" dirty="0">
                <a:latin typeface="Tahoma"/>
                <a:cs typeface="Tahoma"/>
              </a:rPr>
              <a:t>а</a:t>
            </a:r>
            <a:r>
              <a:rPr sz="2800" b="1" spc="-265" dirty="0">
                <a:latin typeface="Tahoma"/>
                <a:cs typeface="Tahoma"/>
              </a:rPr>
              <a:t> </a:t>
            </a:r>
            <a:r>
              <a:rPr sz="2800" b="1" spc="60" dirty="0">
                <a:solidFill>
                  <a:srgbClr val="C00000"/>
                </a:solidFill>
                <a:latin typeface="Tahoma"/>
                <a:cs typeface="Tahoma"/>
              </a:rPr>
              <a:t>м</a:t>
            </a:r>
            <a:r>
              <a:rPr sz="2800" b="1" spc="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800" b="1" spc="-105" dirty="0">
                <a:solidFill>
                  <a:srgbClr val="C00000"/>
                </a:solidFill>
                <a:latin typeface="Tahoma"/>
                <a:cs typeface="Tahoma"/>
              </a:rPr>
              <a:t>ж</a:t>
            </a:r>
            <a:r>
              <a:rPr sz="2800" b="1" spc="-45" dirty="0">
                <a:solidFill>
                  <a:srgbClr val="C00000"/>
                </a:solidFill>
                <a:latin typeface="Tahoma"/>
                <a:cs typeface="Tahoma"/>
              </a:rPr>
              <a:t>н</a:t>
            </a:r>
            <a:r>
              <a:rPr sz="2800" b="1" spc="-15" dirty="0">
                <a:solidFill>
                  <a:srgbClr val="C00000"/>
                </a:solidFill>
                <a:latin typeface="Tahoma"/>
                <a:cs typeface="Tahoma"/>
              </a:rPr>
              <a:t>о  </a:t>
            </a:r>
            <a:r>
              <a:rPr sz="2800" b="1" spc="-90" dirty="0">
                <a:solidFill>
                  <a:srgbClr val="C00000"/>
                </a:solidFill>
                <a:latin typeface="Tahoma"/>
                <a:cs typeface="Tahoma"/>
              </a:rPr>
              <a:t>организовать, </a:t>
            </a:r>
            <a:r>
              <a:rPr sz="2800" b="1" spc="-8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800" b="1" spc="-175" dirty="0">
                <a:solidFill>
                  <a:srgbClr val="C00000"/>
                </a:solidFill>
                <a:latin typeface="Tahoma"/>
                <a:cs typeface="Tahoma"/>
              </a:rPr>
              <a:t>е</a:t>
            </a:r>
            <a:r>
              <a:rPr sz="2800" b="1" spc="-80" dirty="0">
                <a:solidFill>
                  <a:srgbClr val="C00000"/>
                </a:solidFill>
                <a:latin typeface="Tahoma"/>
                <a:cs typeface="Tahoma"/>
              </a:rPr>
              <a:t>с</a:t>
            </a:r>
            <a:r>
              <a:rPr sz="2800" b="1" spc="-175" dirty="0">
                <a:solidFill>
                  <a:srgbClr val="C00000"/>
                </a:solidFill>
                <a:latin typeface="Tahoma"/>
                <a:cs typeface="Tahoma"/>
              </a:rPr>
              <a:t>л</a:t>
            </a:r>
            <a:r>
              <a:rPr sz="2800" b="1" spc="-75" dirty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2800" b="1" spc="-26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800" b="1" spc="45" dirty="0">
                <a:solidFill>
                  <a:srgbClr val="C00000"/>
                </a:solidFill>
                <a:latin typeface="Tahoma"/>
                <a:cs typeface="Tahoma"/>
              </a:rPr>
              <a:t>д</a:t>
            </a:r>
            <a:r>
              <a:rPr sz="2800" b="1" spc="-175" dirty="0">
                <a:solidFill>
                  <a:srgbClr val="C00000"/>
                </a:solidFill>
                <a:latin typeface="Tahoma"/>
                <a:cs typeface="Tahoma"/>
              </a:rPr>
              <a:t>л</a:t>
            </a:r>
            <a:r>
              <a:rPr sz="2800" b="1" spc="-165" dirty="0">
                <a:solidFill>
                  <a:srgbClr val="C00000"/>
                </a:solidFill>
                <a:latin typeface="Tahoma"/>
                <a:cs typeface="Tahoma"/>
              </a:rPr>
              <a:t>я</a:t>
            </a:r>
            <a:r>
              <a:rPr sz="2800" b="1" spc="-3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800" b="1" spc="-105" dirty="0">
                <a:solidFill>
                  <a:srgbClr val="C00000"/>
                </a:solidFill>
                <a:latin typeface="Tahoma"/>
                <a:cs typeface="Tahoma"/>
              </a:rPr>
              <a:t>э</a:t>
            </a:r>
            <a:r>
              <a:rPr sz="2800" b="1" spc="-20" dirty="0">
                <a:solidFill>
                  <a:srgbClr val="C00000"/>
                </a:solidFill>
                <a:latin typeface="Tahoma"/>
                <a:cs typeface="Tahoma"/>
              </a:rPr>
              <a:t>т</a:t>
            </a:r>
            <a:r>
              <a:rPr sz="2800" b="1" spc="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800" b="1" spc="-35" dirty="0">
                <a:solidFill>
                  <a:srgbClr val="C00000"/>
                </a:solidFill>
                <a:latin typeface="Tahoma"/>
                <a:cs typeface="Tahoma"/>
              </a:rPr>
              <a:t>г</a:t>
            </a:r>
            <a:r>
              <a:rPr sz="2800" b="1" spc="-15" dirty="0">
                <a:solidFill>
                  <a:srgbClr val="C00000"/>
                </a:solidFill>
                <a:latin typeface="Tahoma"/>
                <a:cs typeface="Tahoma"/>
              </a:rPr>
              <a:t>о  </a:t>
            </a:r>
            <a:r>
              <a:rPr sz="2800" b="1" spc="-175" dirty="0">
                <a:solidFill>
                  <a:srgbClr val="C00000"/>
                </a:solidFill>
                <a:latin typeface="Tahoma"/>
                <a:cs typeface="Tahoma"/>
              </a:rPr>
              <a:t>е</a:t>
            </a:r>
            <a:r>
              <a:rPr sz="2800" b="1" spc="-5" dirty="0">
                <a:solidFill>
                  <a:srgbClr val="C00000"/>
                </a:solidFill>
                <a:latin typeface="Tahoma"/>
                <a:cs typeface="Tahoma"/>
              </a:rPr>
              <a:t>с</a:t>
            </a:r>
            <a:r>
              <a:rPr sz="2800" b="1" spc="-20" dirty="0">
                <a:solidFill>
                  <a:srgbClr val="C00000"/>
                </a:solidFill>
                <a:latin typeface="Tahoma"/>
                <a:cs typeface="Tahoma"/>
              </a:rPr>
              <a:t>т</a:t>
            </a:r>
            <a:r>
              <a:rPr sz="2800" b="1" spc="-175" dirty="0">
                <a:solidFill>
                  <a:srgbClr val="C00000"/>
                </a:solidFill>
                <a:latin typeface="Tahoma"/>
                <a:cs typeface="Tahoma"/>
              </a:rPr>
              <a:t>ь</a:t>
            </a:r>
            <a:r>
              <a:rPr sz="2800" b="1" spc="-29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800" b="1" spc="-25" dirty="0">
                <a:solidFill>
                  <a:srgbClr val="C00000"/>
                </a:solidFill>
                <a:latin typeface="Tahoma"/>
                <a:cs typeface="Tahoma"/>
              </a:rPr>
              <a:t>у</a:t>
            </a:r>
            <a:r>
              <a:rPr sz="2800" b="1" spc="-80" dirty="0">
                <a:solidFill>
                  <a:srgbClr val="C00000"/>
                </a:solidFill>
                <a:latin typeface="Tahoma"/>
                <a:cs typeface="Tahoma"/>
              </a:rPr>
              <a:t>с</a:t>
            </a:r>
            <a:r>
              <a:rPr sz="2800" b="1" spc="-175" dirty="0">
                <a:solidFill>
                  <a:srgbClr val="C00000"/>
                </a:solidFill>
                <a:latin typeface="Tahoma"/>
                <a:cs typeface="Tahoma"/>
              </a:rPr>
              <a:t>л</a:t>
            </a:r>
            <a:r>
              <a:rPr sz="2800" b="1" spc="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800" b="1" spc="-170" dirty="0">
                <a:solidFill>
                  <a:srgbClr val="C00000"/>
                </a:solidFill>
                <a:latin typeface="Tahoma"/>
                <a:cs typeface="Tahoma"/>
              </a:rPr>
              <a:t>в</a:t>
            </a:r>
            <a:r>
              <a:rPr sz="2800" b="1" spc="-45" dirty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2800" b="1" spc="-165" dirty="0">
                <a:solidFill>
                  <a:srgbClr val="C00000"/>
                </a:solidFill>
                <a:latin typeface="Tahoma"/>
                <a:cs typeface="Tahoma"/>
              </a:rPr>
              <a:t>я</a:t>
            </a:r>
            <a:endParaRPr sz="2800" b="1" dirty="0">
              <a:solidFill>
                <a:srgbClr val="C00000"/>
              </a:solidFill>
              <a:latin typeface="Tahoma"/>
              <a:cs typeface="Tahoma"/>
            </a:endParaRPr>
          </a:p>
          <a:p>
            <a:pPr marL="12700" marR="5080">
              <a:spcBef>
                <a:spcPts val="30"/>
              </a:spcBef>
            </a:pPr>
            <a:r>
              <a:rPr sz="2800" b="1" spc="-190" dirty="0">
                <a:solidFill>
                  <a:srgbClr val="C00000"/>
                </a:solidFill>
                <a:latin typeface="Tahoma"/>
                <a:cs typeface="Tahoma"/>
              </a:rPr>
              <a:t>в</a:t>
            </a:r>
            <a:r>
              <a:rPr sz="2800" b="1" spc="-26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800" b="1" spc="-80" dirty="0">
                <a:solidFill>
                  <a:srgbClr val="C00000"/>
                </a:solidFill>
                <a:latin typeface="Tahoma"/>
                <a:cs typeface="Tahoma"/>
              </a:rPr>
              <a:t>ш</a:t>
            </a:r>
            <a:r>
              <a:rPr sz="2800" b="1" spc="-100" dirty="0">
                <a:solidFill>
                  <a:srgbClr val="C00000"/>
                </a:solidFill>
                <a:latin typeface="Tahoma"/>
                <a:cs typeface="Tahoma"/>
              </a:rPr>
              <a:t>к</a:t>
            </a:r>
            <a:r>
              <a:rPr sz="2800" b="1" spc="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800" b="1" spc="-175" dirty="0">
                <a:solidFill>
                  <a:srgbClr val="C00000"/>
                </a:solidFill>
                <a:latin typeface="Tahoma"/>
                <a:cs typeface="Tahoma"/>
              </a:rPr>
              <a:t>л</a:t>
            </a:r>
            <a:r>
              <a:rPr sz="2800" b="1" spc="-250" dirty="0">
                <a:solidFill>
                  <a:srgbClr val="C00000"/>
                </a:solidFill>
                <a:latin typeface="Tahoma"/>
                <a:cs typeface="Tahoma"/>
              </a:rPr>
              <a:t>е</a:t>
            </a:r>
            <a:r>
              <a:rPr sz="2800" spc="-110" dirty="0">
                <a:latin typeface="Tahoma"/>
                <a:cs typeface="Tahoma"/>
              </a:rPr>
              <a:t>.</a:t>
            </a:r>
            <a:r>
              <a:rPr sz="2800" spc="-295" dirty="0">
                <a:latin typeface="Tahoma"/>
                <a:cs typeface="Tahoma"/>
              </a:rPr>
              <a:t> </a:t>
            </a:r>
            <a:r>
              <a:rPr sz="2800" spc="265" dirty="0">
                <a:latin typeface="Tahoma"/>
                <a:cs typeface="Tahoma"/>
              </a:rPr>
              <a:t>П</a:t>
            </a:r>
            <a:r>
              <a:rPr sz="2800" spc="-20" dirty="0">
                <a:latin typeface="Tahoma"/>
                <a:cs typeface="Tahoma"/>
              </a:rPr>
              <a:t>р</a:t>
            </a:r>
            <a:r>
              <a:rPr sz="2800" spc="-55" dirty="0">
                <a:latin typeface="Tahoma"/>
                <a:cs typeface="Tahoma"/>
              </a:rPr>
              <a:t>и  </a:t>
            </a:r>
            <a:r>
              <a:rPr sz="2800" spc="-105" dirty="0">
                <a:latin typeface="Tahoma"/>
                <a:cs typeface="Tahoma"/>
              </a:rPr>
              <a:t>э</a:t>
            </a:r>
            <a:r>
              <a:rPr sz="2800" spc="-20" dirty="0">
                <a:latin typeface="Tahoma"/>
                <a:cs typeface="Tahoma"/>
              </a:rPr>
              <a:t>т</a:t>
            </a:r>
            <a:r>
              <a:rPr sz="2800" spc="5" dirty="0">
                <a:latin typeface="Tahoma"/>
                <a:cs typeface="Tahoma"/>
              </a:rPr>
              <a:t>о</a:t>
            </a:r>
            <a:r>
              <a:rPr sz="2800" spc="50" dirty="0">
                <a:latin typeface="Tahoma"/>
                <a:cs typeface="Tahoma"/>
              </a:rPr>
              <a:t>м</a:t>
            </a:r>
            <a:r>
              <a:rPr sz="2800" spc="-280" dirty="0">
                <a:latin typeface="Tahoma"/>
                <a:cs typeface="Tahoma"/>
              </a:rPr>
              <a:t> </a:t>
            </a:r>
            <a:r>
              <a:rPr sz="2800" spc="-20" dirty="0">
                <a:latin typeface="Tahoma"/>
                <a:cs typeface="Tahoma"/>
              </a:rPr>
              <a:t>т</a:t>
            </a:r>
            <a:r>
              <a:rPr sz="2800" spc="-170" dirty="0">
                <a:latin typeface="Tahoma"/>
                <a:cs typeface="Tahoma"/>
              </a:rPr>
              <a:t>а</a:t>
            </a:r>
            <a:r>
              <a:rPr sz="2800" spc="-100" dirty="0">
                <a:latin typeface="Tahoma"/>
                <a:cs typeface="Tahoma"/>
              </a:rPr>
              <a:t>к</a:t>
            </a:r>
            <a:r>
              <a:rPr sz="2800" spc="-105" dirty="0">
                <a:latin typeface="Tahoma"/>
                <a:cs typeface="Tahoma"/>
              </a:rPr>
              <a:t>ж</a:t>
            </a:r>
            <a:r>
              <a:rPr sz="2800" spc="-185" dirty="0">
                <a:latin typeface="Tahoma"/>
                <a:cs typeface="Tahoma"/>
              </a:rPr>
              <a:t>е</a:t>
            </a:r>
            <a:r>
              <a:rPr sz="2800" spc="-275" dirty="0">
                <a:latin typeface="Tahoma"/>
                <a:cs typeface="Tahoma"/>
              </a:rPr>
              <a:t> </a:t>
            </a:r>
            <a:r>
              <a:rPr sz="2800" spc="-45" dirty="0">
                <a:latin typeface="Tahoma"/>
                <a:cs typeface="Tahoma"/>
              </a:rPr>
              <a:t>н</a:t>
            </a:r>
            <a:r>
              <a:rPr sz="2800" spc="-170" dirty="0">
                <a:latin typeface="Tahoma"/>
                <a:cs typeface="Tahoma"/>
              </a:rPr>
              <a:t>а</a:t>
            </a:r>
            <a:r>
              <a:rPr sz="2800" spc="45" dirty="0">
                <a:latin typeface="Tahoma"/>
                <a:cs typeface="Tahoma"/>
              </a:rPr>
              <a:t>д</a:t>
            </a:r>
            <a:r>
              <a:rPr sz="2800" spc="-15" dirty="0">
                <a:latin typeface="Tahoma"/>
                <a:cs typeface="Tahoma"/>
              </a:rPr>
              <a:t>о  </a:t>
            </a:r>
            <a:r>
              <a:rPr sz="2800" spc="-75" dirty="0">
                <a:latin typeface="Tahoma"/>
                <a:cs typeface="Tahoma"/>
              </a:rPr>
              <a:t>получить 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b="1" spc="-140" dirty="0">
                <a:solidFill>
                  <a:srgbClr val="C00000"/>
                </a:solidFill>
                <a:latin typeface="Tahoma"/>
                <a:cs typeface="Tahoma"/>
              </a:rPr>
              <a:t>заявления </a:t>
            </a:r>
            <a:r>
              <a:rPr sz="2800" b="1" spc="-13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800" b="1" spc="-70" dirty="0">
                <a:solidFill>
                  <a:srgbClr val="C00000"/>
                </a:solidFill>
                <a:latin typeface="Tahoma"/>
                <a:cs typeface="Tahoma"/>
              </a:rPr>
              <a:t>родителей</a:t>
            </a:r>
            <a:r>
              <a:rPr sz="2800" spc="-70" dirty="0">
                <a:latin typeface="Tahoma"/>
                <a:cs typeface="Tahoma"/>
              </a:rPr>
              <a:t>.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4495800" cy="2186496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lang="ru-RU" sz="6000" kern="1200" spc="-145" dirty="0" smtClean="0">
                <a:solidFill>
                  <a:srgbClr val="0083A8"/>
                </a:solidFill>
              </a:rPr>
              <a:t>Рабочая  программа  воспитания</a:t>
            </a:r>
            <a:endParaRPr lang="ru-RU" sz="6000" kern="1200" spc="-145" dirty="0">
              <a:solidFill>
                <a:srgbClr val="0083A8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876800" y="838200"/>
          <a:ext cx="6890213" cy="5547521"/>
        </p:xfrm>
        <a:graphic>
          <a:graphicData uri="http://schemas.openxmlformats.org/drawingml/2006/table">
            <a:tbl>
              <a:tblPr/>
              <a:tblGrid>
                <a:gridCol w="609600"/>
                <a:gridCol w="2964172"/>
                <a:gridCol w="3316441"/>
              </a:tblGrid>
              <a:tr h="221232">
                <a:tc row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Номер раздела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9703" marR="69703" marT="34852" marB="348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Название раздела рабочей программы воспитания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9703" marR="69703" marT="34852" marB="348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Старый ФГОС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9703" marR="69703" marT="34852" marB="348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Новый ФГОС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9703" marR="69703" marT="34852" marB="348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347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9703" marR="69703" marT="34852" marB="348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Calibri"/>
                          <a:ea typeface="Times New Roman"/>
                        </a:rPr>
                        <a:t>Описание особенностей воспитательного процесса</a:t>
                      </a:r>
                    </a:p>
                  </a:txBody>
                  <a:tcPr marL="69703" marR="69703" marT="34852" marB="348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Анализ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воспитательного процесса в организации</a:t>
                      </a:r>
                    </a:p>
                  </a:txBody>
                  <a:tcPr marL="69703" marR="69703" marT="34852" marB="348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2761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9703" marR="69703" marT="34852" marB="348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Цель и задачи воспитания обучающихся</a:t>
                      </a:r>
                    </a:p>
                  </a:txBody>
                  <a:tcPr marL="69703" marR="69703" marT="34852" marB="348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Без изменений</a:t>
                      </a:r>
                    </a:p>
                  </a:txBody>
                  <a:tcPr marL="69703" marR="69703" marT="34852" marB="348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110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9703" marR="69703" marT="34852" marB="348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Виды, формы и содержание совместной деятельности педагогических работников, обучающихся и социальных партнеров организации, осуществляющей образовательную деятельность</a:t>
                      </a:r>
                    </a:p>
                  </a:txBody>
                  <a:tcPr marL="69703" marR="69703" marT="34852" marB="348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Виды, формы и содержание воспитательной деятельности с учетом специфики организации, интересов субъекта воспитания,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тематики учебных модулей</a:t>
                      </a:r>
                    </a:p>
                  </a:txBody>
                  <a:tcPr marL="69703" marR="69703" marT="34852" marB="348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3346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9703" marR="69703" marT="34852" marB="348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Основные направления самоанализа воспитательной работы в организации, осуществляющей образовательную деятельность</a:t>
                      </a:r>
                    </a:p>
                  </a:txBody>
                  <a:tcPr marL="69703" marR="69703" marT="34852" marB="348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Система поощрения социальной успешности и проявлений активной жизненной позиции обучающихся</a:t>
                      </a:r>
                    </a:p>
                  </a:txBody>
                  <a:tcPr marL="69703" marR="69703" marT="34852" marB="348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177806"/>
            <a:ext cx="5867400" cy="3545842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lang="ru-RU" sz="6000" kern="1200" spc="-145" dirty="0" smtClean="0">
                <a:solidFill>
                  <a:srgbClr val="0083A8"/>
                </a:solidFill>
              </a:rPr>
              <a:t>Содержание  календарного  плана  воспитательной  работы</a:t>
            </a:r>
            <a:endParaRPr lang="ru-RU" sz="6000" kern="1200" spc="-145" dirty="0">
              <a:solidFill>
                <a:srgbClr val="0083A8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401"/>
            <a:ext cx="2506980" cy="41402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3025"/>
              </a:lnSpc>
              <a:spcBef>
                <a:spcPts val="125"/>
              </a:spcBef>
            </a:pPr>
            <a:r>
              <a:rPr sz="2600" b="1" spc="-90" dirty="0">
                <a:solidFill>
                  <a:srgbClr val="E10000"/>
                </a:solidFill>
                <a:latin typeface="Trebuchet MS"/>
                <a:cs typeface="Trebuchet MS"/>
              </a:rPr>
              <a:t>Было</a:t>
            </a:r>
            <a:endParaRPr sz="2600" dirty="0">
              <a:latin typeface="Trebuchet MS"/>
              <a:cs typeface="Trebuchet MS"/>
            </a:endParaRPr>
          </a:p>
          <a:p>
            <a:pPr marL="12700" marR="204470">
              <a:lnSpc>
                <a:spcPts val="2920"/>
              </a:lnSpc>
              <a:spcBef>
                <a:spcPts val="165"/>
              </a:spcBef>
            </a:pPr>
            <a:r>
              <a:rPr sz="2600" spc="-135" dirty="0">
                <a:latin typeface="Tahoma"/>
                <a:cs typeface="Tahoma"/>
              </a:rPr>
              <a:t>Ранее </a:t>
            </a:r>
            <a:r>
              <a:rPr sz="2600" spc="-130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календарный </a:t>
            </a:r>
            <a:r>
              <a:rPr sz="2600" spc="-95" dirty="0">
                <a:latin typeface="Tahoma"/>
                <a:cs typeface="Tahoma"/>
              </a:rPr>
              <a:t> </a:t>
            </a:r>
            <a:r>
              <a:rPr sz="2600" spc="-135" dirty="0">
                <a:latin typeface="Tahoma"/>
                <a:cs typeface="Tahoma"/>
              </a:rPr>
              <a:t>план </a:t>
            </a:r>
            <a:r>
              <a:rPr sz="2600" spc="-130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5" dirty="0">
                <a:latin typeface="Tahoma"/>
                <a:cs typeface="Tahoma"/>
              </a:rPr>
              <a:t>й 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75" dirty="0">
                <a:latin typeface="Tahoma"/>
                <a:cs typeface="Tahoma"/>
              </a:rPr>
              <a:t>упоминался</a:t>
            </a:r>
            <a:endParaRPr sz="2600" dirty="0">
              <a:latin typeface="Tahoma"/>
              <a:cs typeface="Tahoma"/>
            </a:endParaRPr>
          </a:p>
          <a:p>
            <a:pPr marL="12700" marR="5080">
              <a:lnSpc>
                <a:spcPts val="2930"/>
              </a:lnSpc>
              <a:spcBef>
                <a:spcPts val="20"/>
              </a:spcBef>
            </a:pP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40" dirty="0">
                <a:latin typeface="Tahoma"/>
                <a:cs typeface="Tahoma"/>
              </a:rPr>
              <a:t>х  </a:t>
            </a:r>
            <a:r>
              <a:rPr sz="2600" spc="-65" dirty="0">
                <a:latin typeface="Tahoma"/>
                <a:cs typeface="Tahoma"/>
              </a:rPr>
              <a:t>государственных </a:t>
            </a:r>
            <a:r>
              <a:rPr sz="2600" spc="-800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образовательных </a:t>
            </a:r>
            <a:r>
              <a:rPr sz="2600" spc="-800" dirty="0">
                <a:latin typeface="Tahoma"/>
                <a:cs typeface="Tahoma"/>
              </a:rPr>
              <a:t> </a:t>
            </a:r>
            <a:r>
              <a:rPr sz="2600" spc="-65" dirty="0">
                <a:latin typeface="Tahoma"/>
                <a:cs typeface="Tahoma"/>
              </a:rPr>
              <a:t>стандартах.</a:t>
            </a:r>
            <a:endParaRPr sz="26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26550" y="368401"/>
            <a:ext cx="2142490" cy="488315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239395">
              <a:lnSpc>
                <a:spcPts val="2920"/>
              </a:lnSpc>
              <a:spcBef>
                <a:spcPts val="385"/>
              </a:spcBef>
            </a:pPr>
            <a:r>
              <a:rPr sz="2600" b="1" spc="-45" dirty="0">
                <a:solidFill>
                  <a:srgbClr val="17A16D"/>
                </a:solidFill>
                <a:latin typeface="Trebuchet MS"/>
                <a:cs typeface="Trebuchet MS"/>
              </a:rPr>
              <a:t>Стало </a:t>
            </a:r>
            <a:r>
              <a:rPr sz="2600" b="1" spc="-40" dirty="0">
                <a:solidFill>
                  <a:srgbClr val="17A16D"/>
                </a:solidFill>
                <a:latin typeface="Trebuchet MS"/>
                <a:cs typeface="Trebuchet MS"/>
              </a:rPr>
              <a:t> </a:t>
            </a:r>
            <a:r>
              <a:rPr sz="2600" spc="-150" dirty="0">
                <a:latin typeface="Tahoma"/>
                <a:cs typeface="Tahoma"/>
              </a:rPr>
              <a:t>У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20" dirty="0">
                <a:latin typeface="Tahoma"/>
                <a:cs typeface="Tahoma"/>
              </a:rPr>
              <a:t>и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75" dirty="0">
                <a:latin typeface="Tahoma"/>
                <a:cs typeface="Tahoma"/>
              </a:rPr>
              <a:t>н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35" dirty="0">
                <a:latin typeface="Tahoma"/>
                <a:cs typeface="Tahoma"/>
              </a:rPr>
              <a:t>ю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35" dirty="0">
                <a:latin typeface="Tahoma"/>
                <a:cs typeface="Tahoma"/>
              </a:rPr>
              <a:t>е  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85" dirty="0">
                <a:latin typeface="Tahoma"/>
                <a:cs typeface="Tahoma"/>
              </a:rPr>
              <a:t>е</a:t>
            </a:r>
            <a:endParaRPr sz="2600" dirty="0">
              <a:latin typeface="Tahoma"/>
              <a:cs typeface="Tahoma"/>
            </a:endParaRPr>
          </a:p>
          <a:p>
            <a:pPr marL="12700" marR="139065">
              <a:lnSpc>
                <a:spcPts val="2930"/>
              </a:lnSpc>
              <a:spcBef>
                <a:spcPts val="20"/>
              </a:spcBef>
            </a:pP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50" dirty="0">
                <a:latin typeface="Tahoma"/>
                <a:cs typeface="Tahoma"/>
              </a:rPr>
              <a:t>я</a:t>
            </a:r>
            <a:r>
              <a:rPr sz="2600" spc="-100" dirty="0">
                <a:latin typeface="Tahoma"/>
                <a:cs typeface="Tahoma"/>
              </a:rPr>
              <a:t>,  </a:t>
            </a:r>
            <a:r>
              <a:rPr sz="2600" spc="-65" dirty="0">
                <a:latin typeface="Tahoma"/>
                <a:cs typeface="Tahoma"/>
              </a:rPr>
              <a:t>которые </a:t>
            </a:r>
            <a:r>
              <a:rPr sz="2600" spc="-60" dirty="0">
                <a:latin typeface="Tahoma"/>
                <a:cs typeface="Tahoma"/>
              </a:rPr>
              <a:t> </a:t>
            </a:r>
            <a:r>
              <a:rPr sz="2600" spc="-65" dirty="0">
                <a:latin typeface="Tahoma"/>
                <a:cs typeface="Tahoma"/>
              </a:rPr>
              <a:t>организует</a:t>
            </a:r>
            <a:endParaRPr sz="2600" dirty="0">
              <a:latin typeface="Tahoma"/>
              <a:cs typeface="Tahoma"/>
            </a:endParaRPr>
          </a:p>
          <a:p>
            <a:pPr marL="12700">
              <a:lnSpc>
                <a:spcPts val="2750"/>
              </a:lnSpc>
            </a:pP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5" dirty="0">
                <a:latin typeface="Tahoma"/>
                <a:cs typeface="Tahoma"/>
              </a:rPr>
              <a:t>т</a:t>
            </a:r>
            <a:endParaRPr sz="2600" dirty="0">
              <a:latin typeface="Tahoma"/>
              <a:cs typeface="Tahoma"/>
            </a:endParaRPr>
          </a:p>
          <a:p>
            <a:pPr marL="12700" marR="5080">
              <a:lnSpc>
                <a:spcPts val="2920"/>
              </a:lnSpc>
              <a:spcBef>
                <a:spcPts val="165"/>
              </a:spcBef>
            </a:pP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0" dirty="0">
                <a:latin typeface="Tahoma"/>
                <a:cs typeface="Tahoma"/>
              </a:rPr>
              <a:t>,  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40" dirty="0">
                <a:latin typeface="Tahoma"/>
                <a:cs typeface="Tahoma"/>
              </a:rPr>
              <a:t>а  </a:t>
            </a:r>
            <a:r>
              <a:rPr sz="2600" spc="-30" dirty="0">
                <a:latin typeface="Tahoma"/>
                <a:cs typeface="Tahoma"/>
              </a:rPr>
              <a:t>просто </a:t>
            </a:r>
            <a:r>
              <a:rPr sz="2600" spc="-25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участвует.</a:t>
            </a:r>
            <a:endParaRPr sz="2600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629021" y="5441337"/>
            <a:ext cx="7360600" cy="1365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4" name="Picture 8" descr="https://storage.myseldon.com/news_pict_3B/3B6D846929200A1531B5E35F064114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981" y="5368350"/>
            <a:ext cx="1444587" cy="14261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Овал 15"/>
          <p:cNvSpPr/>
          <p:nvPr/>
        </p:nvSpPr>
        <p:spPr>
          <a:xfrm>
            <a:off x="9901353" y="5720736"/>
            <a:ext cx="613555" cy="62462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6418536" y="498969"/>
            <a:ext cx="60959" cy="60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010159" y="-27384"/>
            <a:ext cx="239349" cy="6885384"/>
          </a:xfrm>
          <a:prstGeom prst="rect">
            <a:avLst/>
          </a:prstGeom>
          <a:pattFill prst="ltVert">
            <a:fgClr>
              <a:srgbClr val="00206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101" y="-27384"/>
            <a:ext cx="1361876" cy="6885384"/>
          </a:xfrm>
          <a:prstGeom prst="rect">
            <a:avLst/>
          </a:prstGeom>
          <a:pattFill prst="ltVert">
            <a:fgClr>
              <a:srgbClr val="00206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447595" y="22748"/>
            <a:ext cx="9313035" cy="706437"/>
          </a:xfrm>
          <a:prstGeom prst="rect">
            <a:avLst/>
          </a:prstGeom>
        </p:spPr>
        <p:txBody>
          <a:bodyPr lIns="121917" tIns="60958" rIns="121917" bIns="60958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defTabSz="1219170">
              <a:defRPr/>
            </a:pPr>
            <a:r>
              <a:rPr lang="ru-RU" altLang="ru-RU" sz="2900" b="1" dirty="0" smtClean="0">
                <a:solidFill>
                  <a:prstClr val="white">
                    <a:lumMod val="95000"/>
                  </a:prstClr>
                </a:solidFill>
                <a:latin typeface="Calibri"/>
                <a:cs typeface="Arial" panose="020B0604020202020204" pitchFamily="34" charset="0"/>
              </a:rPr>
              <a:t>Всероссийский Форум профессиональной ориентации</a:t>
            </a:r>
          </a:p>
          <a:p>
            <a:pPr algn="r" defTabSz="1219170">
              <a:defRPr/>
            </a:pPr>
            <a:r>
              <a:rPr lang="ru-RU" sz="4300" b="1" dirty="0">
                <a:solidFill>
                  <a:prstClr val="white">
                    <a:lumMod val="95000"/>
                  </a:prstClr>
                </a:solidFill>
                <a:latin typeface="Calibri"/>
                <a:cs typeface="Arial" panose="020B0604020202020204" pitchFamily="34" charset="0"/>
              </a:rPr>
              <a:t>«</a:t>
            </a:r>
            <a:r>
              <a:rPr lang="ru-RU" sz="4300" b="1" dirty="0" err="1" smtClean="0">
                <a:solidFill>
                  <a:prstClr val="white">
                    <a:lumMod val="95000"/>
                  </a:prstClr>
                </a:solidFill>
                <a:latin typeface="Calibri"/>
                <a:cs typeface="Arial" panose="020B0604020202020204" pitchFamily="34" charset="0"/>
              </a:rPr>
              <a:t>ПроеКТОриЯ</a:t>
            </a:r>
            <a:r>
              <a:rPr lang="ru-RU" sz="4300" b="1" dirty="0">
                <a:solidFill>
                  <a:prstClr val="white">
                    <a:lumMod val="95000"/>
                  </a:prstClr>
                </a:solidFill>
                <a:latin typeface="Calibri"/>
                <a:cs typeface="Arial" panose="020B0604020202020204" pitchFamily="34" charset="0"/>
              </a:rPr>
              <a:t>» </a:t>
            </a:r>
            <a:r>
              <a:rPr lang="ru-RU" altLang="ru-RU" sz="4300" b="1" dirty="0">
                <a:solidFill>
                  <a:prstClr val="white">
                    <a:lumMod val="95000"/>
                  </a:prstClr>
                </a:solidFill>
                <a:latin typeface="Calibri"/>
                <a:cs typeface="Arial" panose="020B0604020202020204" pitchFamily="34" charset="0"/>
              </a:rPr>
              <a:t/>
            </a:r>
            <a:br>
              <a:rPr lang="ru-RU" altLang="ru-RU" sz="4300" b="1" dirty="0">
                <a:solidFill>
                  <a:prstClr val="white">
                    <a:lumMod val="95000"/>
                  </a:prstClr>
                </a:solidFill>
                <a:latin typeface="Calibri"/>
                <a:cs typeface="Arial" panose="020B0604020202020204" pitchFamily="34" charset="0"/>
              </a:rPr>
            </a:br>
            <a:endParaRPr lang="ru-RU" altLang="ru-RU" sz="4300" b="1" dirty="0">
              <a:solidFill>
                <a:prstClr val="white">
                  <a:lumMod val="9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119" y="5061182"/>
            <a:ext cx="507604" cy="467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3"/>
          <p:cNvGrpSpPr/>
          <p:nvPr/>
        </p:nvGrpSpPr>
        <p:grpSpPr>
          <a:xfrm>
            <a:off x="379414" y="-1057379"/>
            <a:ext cx="12149301" cy="2461627"/>
            <a:chOff x="198016" y="-793034"/>
            <a:chExt cx="9111976" cy="184622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963841" y="-4218"/>
              <a:ext cx="8346151" cy="105740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 rot="18930927">
              <a:off x="198016" y="-793034"/>
              <a:ext cx="1650345" cy="148477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dirty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18" name="Заголовок 1"/>
          <p:cNvSpPr txBox="1">
            <a:spLocks/>
          </p:cNvSpPr>
          <p:nvPr/>
        </p:nvSpPr>
        <p:spPr>
          <a:xfrm>
            <a:off x="4518437" y="130275"/>
            <a:ext cx="7242192" cy="706437"/>
          </a:xfrm>
          <a:prstGeom prst="rect">
            <a:avLst/>
          </a:prstGeom>
        </p:spPr>
        <p:txBody>
          <a:bodyPr lIns="121917" tIns="60958" rIns="121917" bIns="60958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defTabSz="1219170">
              <a:defRPr/>
            </a:pPr>
            <a:r>
              <a:rPr lang="ru-RU" altLang="ru-RU" sz="3700" b="1" dirty="0" smtClean="0">
                <a:solidFill>
                  <a:prstClr val="white">
                    <a:lumMod val="95000"/>
                  </a:prstClr>
                </a:solidFill>
                <a:latin typeface="Calibri"/>
                <a:cs typeface="Arial" panose="020B0604020202020204" pitchFamily="34" charset="0"/>
              </a:rPr>
              <a:t>Воспитание в школе</a:t>
            </a:r>
          </a:p>
          <a:p>
            <a:pPr algn="r" defTabSz="1219170">
              <a:defRPr/>
            </a:pPr>
            <a:r>
              <a:rPr lang="ru-RU" altLang="ru-RU" sz="3700" b="1" dirty="0" smtClean="0">
                <a:solidFill>
                  <a:prstClr val="white">
                    <a:lumMod val="95000"/>
                  </a:prstClr>
                </a:solidFill>
                <a:latin typeface="Calibri"/>
                <a:cs typeface="Arial" panose="020B0604020202020204" pitchFamily="34" charset="0"/>
              </a:rPr>
              <a:t>Контрольные точки</a:t>
            </a:r>
            <a:endParaRPr lang="ru-RU" altLang="ru-RU" sz="3700" b="1" dirty="0">
              <a:solidFill>
                <a:prstClr val="white">
                  <a:lumMod val="9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39312" y="1691759"/>
            <a:ext cx="2507576" cy="1723545"/>
          </a:xfrm>
          <a:prstGeom prst="rect">
            <a:avLst/>
          </a:prstGeom>
          <a:solidFill>
            <a:schemeClr val="bg1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61682" y="3258191"/>
            <a:ext cx="5106613" cy="569383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Calibri"/>
                <a:cs typeface="Arial" charset="0"/>
              </a:rPr>
              <a:t> театральных объединений </a:t>
            </a:r>
            <a:r>
              <a:rPr lang="ru-RU" sz="1300" i="1" dirty="0">
                <a:solidFill>
                  <a:prstClr val="black"/>
                </a:solidFill>
                <a:latin typeface="Calibri"/>
                <a:cs typeface="Arial" charset="0"/>
              </a:rPr>
              <a:t>(кружков, студий, театрального вида деятельности)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23527" y="1945803"/>
            <a:ext cx="5044768" cy="86177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Calibri"/>
                <a:cs typeface="Arial" charset="0"/>
              </a:rPr>
              <a:t>к 1 февраля 2021 года </a:t>
            </a:r>
            <a:r>
              <a:rPr lang="ru-RU" sz="1600" b="1" dirty="0">
                <a:solidFill>
                  <a:prstClr val="black"/>
                </a:solidFill>
                <a:latin typeface="Calibri"/>
                <a:cs typeface="Arial" charset="0"/>
              </a:rPr>
              <a:t>создать и </a:t>
            </a:r>
            <a:r>
              <a:rPr lang="ru-R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cs typeface="Arial" charset="0"/>
              </a:rPr>
              <a:t>обеспечить деятельность:</a:t>
            </a:r>
          </a:p>
          <a:p>
            <a:pPr algn="just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cs typeface="Arial" charset="0"/>
              </a:rPr>
              <a:t> органов ученического самоуправления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35939" y="1415324"/>
            <a:ext cx="5120435" cy="61554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Calibri"/>
                <a:cs typeface="Arial" charset="0"/>
              </a:rPr>
              <a:t>к 30 декабря 2021 года </a:t>
            </a:r>
            <a:r>
              <a:rPr lang="ru-R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cs typeface="Arial" charset="0"/>
              </a:rPr>
              <a:t>актуализировать рабочие программы воспитания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302888" y="2673343"/>
            <a:ext cx="4544371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Calibri"/>
                <a:cs typeface="Arial" charset="0"/>
              </a:rPr>
              <a:t> школьных спортивных клубов, объединений</a:t>
            </a:r>
            <a:r>
              <a:rPr lang="ru-RU" sz="1600" i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ru-RU" sz="1100" i="1" dirty="0">
                <a:solidFill>
                  <a:prstClr val="black"/>
                </a:solidFill>
                <a:cs typeface="Arial" charset="0"/>
              </a:rPr>
              <a:t>(зарегистрироваться во всероссийском реестре школьных спортивных клубов</a:t>
            </a:r>
            <a:r>
              <a:rPr lang="ru-RU" sz="1100" dirty="0">
                <a:solidFill>
                  <a:prstClr val="black"/>
                </a:solidFill>
                <a:cs typeface="Arial" charset="0"/>
              </a:rPr>
              <a:t>)</a:t>
            </a:r>
            <a:r>
              <a:rPr lang="ru-RU" sz="1100" b="1" dirty="0">
                <a:solidFill>
                  <a:prstClr val="black"/>
                </a:solidFill>
                <a:latin typeface="Calibri"/>
                <a:cs typeface="Arial" charset="0"/>
              </a:rPr>
              <a:t>  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962664" y="1465291"/>
            <a:ext cx="0" cy="234775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227320" y="3682515"/>
            <a:ext cx="5253376" cy="36933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Calibri"/>
                <a:cs typeface="Arial" charset="0"/>
              </a:rPr>
              <a:t>школьных медиа-центров </a:t>
            </a:r>
            <a:r>
              <a:rPr lang="ru-RU" sz="1300" i="1" dirty="0">
                <a:solidFill>
                  <a:prstClr val="black"/>
                </a:solidFill>
                <a:latin typeface="Calibri"/>
                <a:cs typeface="Arial" charset="0"/>
              </a:rPr>
              <a:t>(газеты, радио, телевидение)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335939" y="2014792"/>
            <a:ext cx="48622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авая фигурная скобка 29"/>
          <p:cNvSpPr/>
          <p:nvPr/>
        </p:nvSpPr>
        <p:spPr>
          <a:xfrm>
            <a:off x="9493059" y="1465291"/>
            <a:ext cx="384043" cy="240026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1917" tIns="60958" rIns="121917" bIns="60958"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913787" y="1668534"/>
            <a:ext cx="1879911" cy="129265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900" b="1" dirty="0">
                <a:solidFill>
                  <a:srgbClr val="C00000"/>
                </a:solidFill>
                <a:latin typeface="Calibri"/>
                <a:cs typeface="Arial" charset="0"/>
              </a:rPr>
              <a:t>Локальные акты представлены на сайте школ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2639616" y="4293096"/>
            <a:ext cx="84489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yt3.ggpht.com/a/AGF-l79MuRT3ageH9vbWPMEck2GtuW3frv5DAZQ5xg=s900-c-k-c0xffffffff-no-rj-m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888" y="2515075"/>
            <a:ext cx="226613" cy="226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https://yt3.ggpht.com/a/AGF-l79MuRT3ageH9vbWPMEck2GtuW3frv5DAZQ5xg=s900-c-k-c0xffffffff-no-rj-m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895" y="2752688"/>
            <a:ext cx="226613" cy="226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https://yt3.ggpht.com/a/AGF-l79MuRT3ageH9vbWPMEck2GtuW3frv5DAZQ5xg=s900-c-k-c0xffffffff-no-rj-m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360" y="1568631"/>
            <a:ext cx="226613" cy="226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https://yt3.ggpht.com/a/AGF-l79MuRT3ageH9vbWPMEck2GtuW3frv5DAZQ5xg=s900-c-k-c0xffffffff-no-rj-m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383" y="3327959"/>
            <a:ext cx="226613" cy="226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https://yt3.ggpht.com/a/AGF-l79MuRT3ageH9vbWPMEck2GtuW3frv5DAZQ5xg=s900-c-k-c0xffffffff-no-rj-m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226" y="3701059"/>
            <a:ext cx="226613" cy="226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Прямоугольник 38"/>
          <p:cNvSpPr/>
          <p:nvPr/>
        </p:nvSpPr>
        <p:spPr>
          <a:xfrm>
            <a:off x="1775520" y="4489254"/>
            <a:ext cx="2976331" cy="8691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212653" y="4507307"/>
            <a:ext cx="3041449" cy="851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785726" y="4528245"/>
            <a:ext cx="3033412" cy="86177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Calibri"/>
                <a:cs typeface="Arial" charset="0"/>
              </a:rPr>
              <a:t>Детско-юношеские общественные объединения </a:t>
            </a:r>
            <a:r>
              <a:rPr lang="ru-RU" sz="1600" i="1" dirty="0">
                <a:solidFill>
                  <a:prstClr val="black"/>
                </a:solidFill>
                <a:latin typeface="Calibri"/>
                <a:cs typeface="Arial" charset="0"/>
              </a:rPr>
              <a:t>(РДШ, </a:t>
            </a:r>
            <a:r>
              <a:rPr lang="ru-RU" sz="1600" i="1" dirty="0" err="1">
                <a:solidFill>
                  <a:prstClr val="black"/>
                </a:solidFill>
                <a:latin typeface="Calibri"/>
                <a:cs typeface="Arial" charset="0"/>
              </a:rPr>
              <a:t>Юнармия</a:t>
            </a:r>
            <a:r>
              <a:rPr lang="ru-RU" sz="1600" i="1" dirty="0">
                <a:solidFill>
                  <a:prstClr val="black"/>
                </a:solidFill>
                <a:latin typeface="Calibri"/>
                <a:cs typeface="Arial" charset="0"/>
              </a:rPr>
              <a:t> и иные)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5338461" y="4603882"/>
            <a:ext cx="2955241" cy="615553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Calibri"/>
                <a:cs typeface="Arial" charset="0"/>
              </a:rPr>
              <a:t>Система консультирования и просвещения родителей</a:t>
            </a:r>
            <a:endParaRPr lang="ru-RU" sz="1600" i="1" dirty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80212" y="5451356"/>
            <a:ext cx="1504635" cy="862909"/>
          </a:xfrm>
          <a:prstGeom prst="rect">
            <a:avLst/>
          </a:prstGeom>
        </p:spPr>
      </p:pic>
      <p:pic>
        <p:nvPicPr>
          <p:cNvPr id="1032" name="Picture 8" descr="https://sun9-35.userapi.com/impf/NoNZ3b9chFXfm1KSuISCZxN-bGnnCKUJaNSctg/bJeNoZHKagQ.jpg?size=0x0&amp;quality=90&amp;proxy=1&amp;sign=fd34db3f35c709e1dd52cd7aa82d9818&amp;c_uniq_tag=f2GheP8v3p34hRfLFSbSwiPRyRKLVr1US_Ciw2FwDfA&amp;type=video_thum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703" y="5426513"/>
            <a:ext cx="954223" cy="12130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Прямоугольник 55"/>
          <p:cNvSpPr/>
          <p:nvPr/>
        </p:nvSpPr>
        <p:spPr>
          <a:xfrm>
            <a:off x="8533309" y="4496621"/>
            <a:ext cx="3409564" cy="861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1917" tIns="60958" rIns="121917" bIns="60958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Calibri"/>
              </a:rPr>
              <a:t>Включение государственной символики в образовательный процесс</a:t>
            </a:r>
            <a:endParaRPr lang="ru-RU" sz="1600" i="1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30" name="Picture 6" descr="https://aoea.ru/wp-content/uploads/2019/01/missia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54" y="5454969"/>
            <a:ext cx="1056527" cy="12205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ds05.infourok.ru/uploads/ex/12e8/00057d9f-b081a8d5/img0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861" t="29838" r="13114" b="9263"/>
          <a:stretch/>
        </p:blipFill>
        <p:spPr bwMode="auto">
          <a:xfrm>
            <a:off x="9949707" y="5873594"/>
            <a:ext cx="516847" cy="3189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https://yt3.ggpht.com/a/AGF-l79MuRT3ageH9vbWPMEck2GtuW3frv5DAZQ5xg=s900-c-k-c0xffffffff-no-rj-m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226" y="3954606"/>
            <a:ext cx="226613" cy="226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Прямоугольник 45"/>
          <p:cNvSpPr/>
          <p:nvPr/>
        </p:nvSpPr>
        <p:spPr>
          <a:xfrm>
            <a:off x="4215468" y="3902475"/>
            <a:ext cx="5253376" cy="36933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Calibri"/>
                <a:cs typeface="Arial" charset="0"/>
              </a:rPr>
              <a:t>школьных музеев</a:t>
            </a:r>
            <a:endParaRPr lang="ru-RU" sz="1300" i="1" dirty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763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349" t="41549" r="2083" b="18301"/>
          <a:stretch/>
        </p:blipFill>
        <p:spPr bwMode="auto">
          <a:xfrm>
            <a:off x="1042491" y="2090372"/>
            <a:ext cx="4223917" cy="1305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12010159" y="-27384"/>
            <a:ext cx="239349" cy="6885384"/>
          </a:xfrm>
          <a:prstGeom prst="rect">
            <a:avLst/>
          </a:prstGeom>
          <a:pattFill prst="ltVert">
            <a:fgClr>
              <a:srgbClr val="00206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-66409" y="7120"/>
            <a:ext cx="1361876" cy="6885384"/>
          </a:xfrm>
          <a:prstGeom prst="rect">
            <a:avLst/>
          </a:prstGeom>
          <a:pattFill prst="ltVert">
            <a:fgClr>
              <a:srgbClr val="00206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266408" y="40381"/>
            <a:ext cx="6720000" cy="144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98780" y="45133"/>
            <a:ext cx="4320000" cy="144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1900" dirty="0"/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762000" y="152400"/>
            <a:ext cx="4256779" cy="706437"/>
          </a:xfrm>
          <a:prstGeom prst="rect">
            <a:avLst/>
          </a:prstGeom>
        </p:spPr>
        <p:txBody>
          <a:bodyPr lIns="121917" tIns="60958" rIns="121917" bIns="60958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altLang="ru-RU" sz="2800" dirty="0" smtClean="0">
                <a:solidFill>
                  <a:schemeClr val="bg1">
                    <a:lumMod val="95000"/>
                  </a:schemeClr>
                </a:solidFill>
                <a:ea typeface="+mn-ea"/>
                <a:cs typeface="Arial" pitchFamily="34" charset="0"/>
              </a:rPr>
              <a:t>Департамент образования Ярославской области</a:t>
            </a:r>
            <a:endParaRPr lang="ru-RU" altLang="ru-RU" sz="2800" dirty="0">
              <a:solidFill>
                <a:schemeClr val="bg1">
                  <a:lumMod val="95000"/>
                </a:schemeClr>
              </a:solidFill>
              <a:ea typeface="+mn-ea"/>
              <a:cs typeface="Arial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5334000" y="457200"/>
            <a:ext cx="6523759" cy="706437"/>
          </a:xfrm>
          <a:prstGeom prst="rect">
            <a:avLst/>
          </a:prstGeom>
        </p:spPr>
        <p:txBody>
          <a:bodyPr lIns="121917" tIns="60958" rIns="121917" bIns="60958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3200" b="1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Внедрение обновленных ФГОС</a:t>
            </a:r>
            <a:endParaRPr lang="ru-RU" altLang="ru-RU" sz="5300" b="1" dirty="0">
              <a:solidFill>
                <a:schemeClr val="bg1">
                  <a:lumMod val="95000"/>
                </a:schemeClr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Объект 2"/>
          <p:cNvSpPr txBox="1">
            <a:spLocks/>
          </p:cNvSpPr>
          <p:nvPr/>
        </p:nvSpPr>
        <p:spPr bwMode="auto">
          <a:xfrm>
            <a:off x="5999990" y="4869160"/>
            <a:ext cx="6468457" cy="430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indent="0">
              <a:spcBef>
                <a:spcPct val="20000"/>
              </a:spcBef>
              <a:buFont typeface="Arial" charset="0"/>
              <a:buNone/>
              <a:defRPr sz="15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  <a:lvl2pPr indent="0" algn="ctr">
              <a:spcBef>
                <a:spcPct val="20000"/>
              </a:spcBef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2pPr>
            <a:lvl3pPr indent="0" algn="ctr">
              <a:spcBef>
                <a:spcPct val="20000"/>
              </a:spcBef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3pPr>
            <a:lvl4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4pPr>
            <a:lvl5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9pPr>
          </a:lstStyle>
          <a:p>
            <a:endParaRPr lang="ru-RU" sz="19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/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349040" y="1810845"/>
            <a:ext cx="3912621" cy="42361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39052" y="2624832"/>
            <a:ext cx="1248139" cy="307776"/>
          </a:xfrm>
          <a:prstGeom prst="rect">
            <a:avLst/>
          </a:prstGeom>
          <a:solidFill>
            <a:srgbClr val="002060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Компетенции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48620" y="2622692"/>
            <a:ext cx="986997" cy="307776"/>
          </a:xfrm>
          <a:prstGeom prst="rect">
            <a:avLst/>
          </a:prstGeom>
          <a:solidFill>
            <a:srgbClr val="002060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Действия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1676400"/>
            <a:ext cx="3936437" cy="40010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b="1" dirty="0">
                <a:solidFill>
                  <a:srgbClr val="7A0000"/>
                </a:solidFill>
              </a:rPr>
              <a:t>Международные стандарты и ФГОС </a:t>
            </a:r>
          </a:p>
        </p:txBody>
      </p:sp>
      <p:sp>
        <p:nvSpPr>
          <p:cNvPr id="18" name="Google Shape;423;p15"/>
          <p:cNvSpPr txBox="1">
            <a:spLocks/>
          </p:cNvSpPr>
          <p:nvPr/>
        </p:nvSpPr>
        <p:spPr>
          <a:xfrm>
            <a:off x="5410200" y="1636438"/>
            <a:ext cx="6248400" cy="801961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scene3d>
            <a:camera prst="orthographicFront"/>
            <a:lightRig rig="glow" dir="t"/>
          </a:scene3d>
          <a:sp3d extrusionH="12700" contourW="6350">
            <a:bevelT w="38100" h="95250"/>
            <a:bevelB w="12700" h="82550"/>
          </a:sp3d>
        </p:spPr>
        <p:txBody>
          <a:bodyPr spcFirstLastPara="1" wrap="square" lIns="121897" tIns="60932" rIns="121897" bIns="60932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342900" marR="0" lvl="0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90B4"/>
              </a:buClr>
              <a:buSzPts val="4400"/>
              <a:buFont typeface="Corbel"/>
              <a:buNone/>
              <a:defRPr sz="4400" b="0" i="0" u="none" strike="noStrike" kern="1200" cap="none">
                <a:solidFill>
                  <a:srgbClr val="2B90B4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2950" marR="0" lvl="1" indent="-2857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3200"/>
              <a:buFont typeface="Franklin Gothic"/>
              <a:buNone/>
            </a:pPr>
            <a:r>
              <a:rPr lang="ru-RU" sz="2000" b="1" dirty="0" smtClean="0">
                <a:solidFill>
                  <a:srgbClr val="7A0000"/>
                </a:solidFill>
                <a:sym typeface="Franklin Gothic"/>
              </a:rPr>
              <a:t>Повышение квалификации по обновленным ФГОС начального общего и основного общего образования</a:t>
            </a:r>
            <a:endParaRPr lang="ru-RU" sz="2000" b="1" dirty="0">
              <a:solidFill>
                <a:srgbClr val="7A0000"/>
              </a:solidFill>
            </a:endParaRPr>
          </a:p>
        </p:txBody>
      </p:sp>
      <p:sp>
        <p:nvSpPr>
          <p:cNvPr id="19" name="Подзаголовок 5"/>
          <p:cNvSpPr txBox="1">
            <a:spLocks/>
          </p:cNvSpPr>
          <p:nvPr/>
        </p:nvSpPr>
        <p:spPr>
          <a:xfrm>
            <a:off x="5357267" y="2488378"/>
            <a:ext cx="6772567" cy="556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60932" rIns="121897" bIns="60932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оператор – Академия Минпросвещения России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оператор – ГАУ ДПО ЯО ИРО </a:t>
            </a:r>
            <a:r>
              <a:rPr lang="en-US" sz="1200" dirty="0" smtClean="0">
                <a:solidFill>
                  <a:srgbClr val="002060"/>
                </a:solidFill>
                <a:hlinkClick r:id="rId3"/>
              </a:rPr>
              <a:t>http</a:t>
            </a:r>
            <a:r>
              <a:rPr lang="en-US" sz="1200" dirty="0">
                <a:solidFill>
                  <a:srgbClr val="002060"/>
                </a:solidFill>
                <a:hlinkClick r:id="rId3"/>
              </a:rPr>
              <a:t>://www.iro.yar.ru/index.php?id=3235</a:t>
            </a:r>
            <a:endParaRPr lang="ru-RU" sz="12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300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300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5196733" y="4077075"/>
            <a:ext cx="3090020" cy="1752192"/>
          </a:xfrm>
          <a:prstGeom prst="flowChartProcess">
            <a:avLst/>
          </a:prstGeom>
          <a:solidFill>
            <a:schemeClr val="accent6">
              <a:lumMod val="20000"/>
              <a:lumOff val="80000"/>
              <a:alpha val="83000"/>
            </a:schemeClr>
          </a:solidFill>
          <a:ln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 w="635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181600" y="4572000"/>
            <a:ext cx="3024335" cy="33855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1400" b="1" dirty="0">
                <a:solidFill>
                  <a:srgbClr val="A13B39"/>
                </a:solidFill>
              </a:rPr>
              <a:t>Обучение до конца 2021 года 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181600" y="5029200"/>
            <a:ext cx="2898000" cy="3931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Руководители региональных институтов развития образования 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181600" y="5638800"/>
            <a:ext cx="2898000" cy="5622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Сотрудники региональных институтов развития образования </a:t>
            </a:r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8564826" y="3217127"/>
            <a:ext cx="3253572" cy="2324108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270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9077349" y="3285665"/>
            <a:ext cx="2536456" cy="40010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b="1" dirty="0">
                <a:solidFill>
                  <a:srgbClr val="A13B39"/>
                </a:solidFill>
              </a:rPr>
              <a:t>Обучение с  10.01.2022 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8592153" y="3730825"/>
            <a:ext cx="2525755" cy="39615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ru-RU" sz="1300" b="1" dirty="0">
                <a:solidFill>
                  <a:schemeClr val="accent1">
                    <a:lumMod val="50000"/>
                  </a:schemeClr>
                </a:solidFill>
              </a:rPr>
              <a:t>Сотрудники муниципальных методических служб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564826" y="4322072"/>
            <a:ext cx="2318431" cy="42790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635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ru-RU" sz="1300" b="1" dirty="0">
                <a:solidFill>
                  <a:schemeClr val="accent1">
                    <a:lumMod val="50000"/>
                  </a:schemeClr>
                </a:solidFill>
              </a:rPr>
              <a:t>Руководители ОО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8564826" y="4917165"/>
            <a:ext cx="2994868" cy="46619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prstMaterial="plastic">
            <a:bevelT w="635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ru-RU" sz="1300" b="1" dirty="0">
                <a:solidFill>
                  <a:schemeClr val="tx2">
                    <a:lumMod val="75000"/>
                  </a:schemeClr>
                </a:solidFill>
              </a:rPr>
              <a:t>Педагоги 1, 5 классов  (</a:t>
            </a:r>
            <a:r>
              <a:rPr lang="ru-RU" sz="1300" b="1" u="sng" dirty="0">
                <a:solidFill>
                  <a:schemeClr val="tx2">
                    <a:lumMod val="75000"/>
                  </a:schemeClr>
                </a:solidFill>
              </a:rPr>
              <a:t>1.03 -27.04</a:t>
            </a:r>
            <a:r>
              <a:rPr lang="ru-RU" sz="1300" b="1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36" name="Блок-схема: альтернативный процесс 35"/>
          <p:cNvSpPr/>
          <p:nvPr/>
        </p:nvSpPr>
        <p:spPr>
          <a:xfrm>
            <a:off x="5135617" y="2983413"/>
            <a:ext cx="3362739" cy="1436187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r>
              <a:rPr lang="ru-RU" sz="1100" u="sng" dirty="0">
                <a:solidFill>
                  <a:srgbClr val="7A0000"/>
                </a:solidFill>
              </a:rPr>
              <a:t>Методическая сопровождение</a:t>
            </a:r>
          </a:p>
          <a:p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23 региональных эксперта по сопровождению внедрения обновленных ФГОС</a:t>
            </a:r>
          </a:p>
          <a:p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199 педагогов из 28 образовательных организаций</a:t>
            </a:r>
          </a:p>
          <a:p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 участвуют в федеральной апробации примерных рабочих программ  НОО и ООО</a:t>
            </a:r>
            <a:endParaRPr lang="ru-RU" sz="2800" dirty="0"/>
          </a:p>
        </p:txBody>
      </p:sp>
      <p:sp>
        <p:nvSpPr>
          <p:cNvPr id="37" name="Блок-схема: альтернативный процесс 36"/>
          <p:cNvSpPr/>
          <p:nvPr/>
        </p:nvSpPr>
        <p:spPr>
          <a:xfrm>
            <a:off x="152400" y="3505200"/>
            <a:ext cx="4839478" cy="3200400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r>
              <a:rPr lang="ru-RU" sz="1400" b="1" u="sng" dirty="0">
                <a:solidFill>
                  <a:srgbClr val="7A0000"/>
                </a:solidFill>
              </a:rPr>
              <a:t>Подготовка к внедрению ФГОС с 01.09.2022</a:t>
            </a:r>
          </a:p>
          <a:p>
            <a:r>
              <a:rPr lang="ru-RU" sz="1200" b="1" dirty="0">
                <a:solidFill>
                  <a:srgbClr val="7A0000"/>
                </a:solidFill>
              </a:rPr>
              <a:t>На уровне образовательных организаций организовать:</a:t>
            </a:r>
          </a:p>
          <a:p>
            <a:r>
              <a:rPr lang="ru-RU" sz="1400" b="1" u="sng" dirty="0">
                <a:solidFill>
                  <a:srgbClr val="7A0000"/>
                </a:solidFill>
              </a:rPr>
              <a:t>2021.</a:t>
            </a:r>
          </a:p>
          <a:p>
            <a:pPr marL="380990" indent="-38099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Знакомство с содержанием обновленных ФГОС  на педагогических советах, методических объединениях;</a:t>
            </a:r>
          </a:p>
          <a:p>
            <a:pPr marL="380990" indent="-38099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Изучение методических материалов, опубликованных на сайте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https://edsoo.ru/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380990" indent="-38099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Информирование родительской общественности.</a:t>
            </a:r>
          </a:p>
          <a:p>
            <a:r>
              <a:rPr lang="ru-RU" sz="1400" b="1" u="sng" dirty="0">
                <a:solidFill>
                  <a:srgbClr val="7A0000"/>
                </a:solidFill>
              </a:rPr>
              <a:t>2022.</a:t>
            </a:r>
          </a:p>
          <a:p>
            <a:pPr marL="380990" indent="-38099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Разработка  и утверждение ООП НОО  и ООО,  рабочих программ по учебным предметам;</a:t>
            </a:r>
          </a:p>
          <a:p>
            <a:pPr marL="380990" indent="-38099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Анализ имеющихся УМК.</a:t>
            </a:r>
          </a:p>
          <a:p>
            <a:pPr marL="380990" indent="-38099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Формирование заказа на учебные издание.</a:t>
            </a:r>
          </a:p>
          <a:p>
            <a:pPr marL="380990" indent="-380990">
              <a:buFont typeface="Wingdings" panose="05000000000000000000" pitchFamily="2" charset="2"/>
              <a:buChar char="v"/>
            </a:pP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  <a:p>
            <a:pPr marL="228594" indent="-228594">
              <a:buFont typeface="Wingdings" panose="05000000000000000000" pitchFamily="2" charset="2"/>
              <a:buChar char="v"/>
            </a:pPr>
            <a:endParaRPr lang="ru-RU" sz="1200" b="1" u="sng" dirty="0">
              <a:solidFill>
                <a:srgbClr val="7A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264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10363200" cy="1846659"/>
          </a:xfrm>
        </p:spPr>
        <p:txBody>
          <a:bodyPr/>
          <a:lstStyle/>
          <a:p>
            <a:r>
              <a:rPr lang="ru-RU" sz="6000" kern="1200" spc="-145" dirty="0" smtClean="0">
                <a:solidFill>
                  <a:srgbClr val="0083A8"/>
                </a:solidFill>
              </a:rPr>
              <a:t>Как перейти на новые ФГОС НОО и ООО: дорожная карта</a:t>
            </a: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09600" y="1981200"/>
            <a:ext cx="108966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C00000"/>
                </a:solidFill>
              </a:rPr>
              <a:t>Шаг 1.</a:t>
            </a:r>
            <a:r>
              <a:rPr lang="ru-RU" sz="2800" b="1" dirty="0"/>
              <a:t> Сформировать рабочую группу по переходу на новые ФГОС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C00000"/>
                </a:solidFill>
              </a:rPr>
              <a:t>Шаг 2.</a:t>
            </a:r>
            <a:r>
              <a:rPr lang="ru-RU" sz="2800" b="1" dirty="0"/>
              <a:t> Провести педсовет о новых ФГОС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C00000"/>
                </a:solidFill>
              </a:rPr>
              <a:t>Шаг 3.</a:t>
            </a:r>
            <a:r>
              <a:rPr lang="ru-RU" sz="2800" b="1" dirty="0"/>
              <a:t> Решить вопрос с родным и вторым иностранным языками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C00000"/>
                </a:solidFill>
              </a:rPr>
              <a:t>Шаг 4.</a:t>
            </a:r>
            <a:r>
              <a:rPr lang="ru-RU" sz="2800" b="1" dirty="0"/>
              <a:t> Подготовить проекты новых ООП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C00000"/>
                </a:solidFill>
              </a:rPr>
              <a:t>Шаг 5.</a:t>
            </a:r>
            <a:r>
              <a:rPr lang="ru-RU" sz="2800" b="1" dirty="0"/>
              <a:t> Подготовить проекты новых рабочих программ 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Шаг 6.</a:t>
            </a:r>
            <a:r>
              <a:rPr lang="ru-RU" sz="2800" b="1" dirty="0"/>
              <a:t> Составить учебные планы, календарные учебные графики, планы </a:t>
            </a:r>
            <a:r>
              <a:rPr lang="ru-RU" sz="2800" b="1" dirty="0" err="1"/>
              <a:t>внеурочки</a:t>
            </a:r>
            <a:r>
              <a:rPr lang="ru-RU" sz="2800" b="1" dirty="0"/>
              <a:t> 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Шаг 7.</a:t>
            </a:r>
            <a:r>
              <a:rPr lang="ru-RU" sz="2800" b="1" dirty="0"/>
              <a:t> Разработать проект новой программы воспитания и календарного плана воспитательной работы 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Шаг 8.</a:t>
            </a:r>
            <a:r>
              <a:rPr lang="ru-RU" sz="2800" b="1" dirty="0"/>
              <a:t> Скорректировать график повышения квалификации </a:t>
            </a:r>
          </a:p>
          <a:p>
            <a:r>
              <a:rPr lang="ru-RU" sz="2800" b="1" dirty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3400" y="914400"/>
          <a:ext cx="11201399" cy="4870411"/>
        </p:xfrm>
        <a:graphic>
          <a:graphicData uri="http://schemas.openxmlformats.org/drawingml/2006/table">
            <a:tbl>
              <a:tblPr/>
              <a:tblGrid>
                <a:gridCol w="1935319"/>
                <a:gridCol w="1026332"/>
                <a:gridCol w="1104458"/>
                <a:gridCol w="1102217"/>
                <a:gridCol w="947638"/>
                <a:gridCol w="1075334"/>
                <a:gridCol w="1014847"/>
                <a:gridCol w="1035009"/>
                <a:gridCol w="1010367"/>
                <a:gridCol w="949878"/>
              </a:tblGrid>
              <a:tr h="680357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Учебный год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Классы, переходящие на ФГОС</a:t>
                      </a:r>
                      <a:endParaRPr lang="ru-RU" sz="2400" b="1" dirty="0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431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2021/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b="1" dirty="0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b="1" dirty="0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76431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2022/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 b="1" dirty="0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 b="1" dirty="0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b="1" dirty="0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 b="1" dirty="0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/20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 b="1" dirty="0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 b="1" dirty="0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76431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24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/20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b="1" dirty="0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 b="1" dirty="0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76096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/20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 b="1" dirty="0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800" b="1" dirty="0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76431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/20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 b="1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800" b="1" dirty="0">
                        <a:latin typeface="Arial"/>
                        <a:ea typeface="Times New Roman"/>
                      </a:endParaRPr>
                    </a:p>
                  </a:txBody>
                  <a:tcPr marL="65314" marR="65314" marT="90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04800" y="0"/>
            <a:ext cx="11582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Переход на ФГОС 2021 года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уровнях начального общего и основного общего образования: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143000" y="5780782"/>
            <a:ext cx="986943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Обучение по ФГОС-2021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мере готовности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ОО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согласия родителей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(законных представителей)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ятиугольник 16"/>
          <p:cNvSpPr/>
          <p:nvPr/>
        </p:nvSpPr>
        <p:spPr>
          <a:xfrm>
            <a:off x="1200147" y="3092220"/>
            <a:ext cx="3607027" cy="646176"/>
          </a:xfrm>
          <a:prstGeom prst="homePlate">
            <a:avLst/>
          </a:prstGeom>
          <a:solidFill>
            <a:srgbClr val="00206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400" dirty="0"/>
              <a:t>Первая контрольная</a:t>
            </a:r>
            <a:r>
              <a:rPr lang="ru-RU" sz="1600" dirty="0"/>
              <a:t> </a:t>
            </a:r>
            <a:r>
              <a:rPr lang="ru-RU" sz="1400" dirty="0"/>
              <a:t>точка – </a:t>
            </a:r>
            <a:r>
              <a:rPr lang="ru-RU" sz="1400" b="1" dirty="0"/>
              <a:t>01.04.2022</a:t>
            </a:r>
          </a:p>
          <a:p>
            <a:pPr algn="ctr"/>
            <a:r>
              <a:rPr lang="ru-RU" sz="1400" dirty="0"/>
              <a:t>Результат – </a:t>
            </a:r>
            <a:r>
              <a:rPr lang="ru-RU" sz="1600" b="1" dirty="0"/>
              <a:t>500+</a:t>
            </a:r>
            <a:endParaRPr lang="ru-RU" sz="1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45" r="2416"/>
          <a:stretch/>
        </p:blipFill>
        <p:spPr bwMode="auto">
          <a:xfrm>
            <a:off x="1307465" y="1387314"/>
            <a:ext cx="3152888" cy="1546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12010159" y="-27384"/>
            <a:ext cx="239349" cy="6885384"/>
          </a:xfrm>
          <a:prstGeom prst="rect">
            <a:avLst/>
          </a:prstGeom>
          <a:pattFill prst="ltVert">
            <a:fgClr>
              <a:srgbClr val="00206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-66409" y="7120"/>
            <a:ext cx="1361876" cy="6885384"/>
          </a:xfrm>
          <a:prstGeom prst="rect">
            <a:avLst/>
          </a:prstGeom>
          <a:pattFill prst="ltVert">
            <a:fgClr>
              <a:srgbClr val="00206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266408" y="40381"/>
            <a:ext cx="6720000" cy="144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98780" y="45133"/>
            <a:ext cx="4320000" cy="144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1900" dirty="0"/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1307466" y="387250"/>
            <a:ext cx="3711313" cy="706437"/>
          </a:xfrm>
          <a:prstGeom prst="rect">
            <a:avLst/>
          </a:prstGeom>
        </p:spPr>
        <p:txBody>
          <a:bodyPr lIns="121917" tIns="60958" rIns="121917" bIns="60958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altLang="ru-RU" sz="2100" dirty="0" smtClean="0">
                <a:solidFill>
                  <a:schemeClr val="bg1">
                    <a:lumMod val="95000"/>
                  </a:schemeClr>
                </a:solidFill>
                <a:ea typeface="+mn-ea"/>
                <a:cs typeface="Arial" pitchFamily="34" charset="0"/>
              </a:rPr>
              <a:t>Департамент образования Ярославской области</a:t>
            </a:r>
            <a:endParaRPr lang="ru-RU" altLang="ru-RU" sz="2100" dirty="0">
              <a:solidFill>
                <a:schemeClr val="bg1">
                  <a:lumMod val="95000"/>
                </a:schemeClr>
              </a:solidFill>
              <a:ea typeface="+mn-ea"/>
              <a:cs typeface="Arial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4767967" y="260648"/>
            <a:ext cx="7242192" cy="706437"/>
          </a:xfrm>
          <a:prstGeom prst="rect">
            <a:avLst/>
          </a:prstGeom>
        </p:spPr>
        <p:txBody>
          <a:bodyPr lIns="121917" tIns="60958" rIns="121917" bIns="60958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ru-RU" altLang="ru-RU" sz="2100" b="1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Организация работы по </a:t>
            </a:r>
            <a:r>
              <a:rPr lang="ru-RU" altLang="ru-RU" sz="2100" b="1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формированию</a:t>
            </a:r>
          </a:p>
          <a:p>
            <a:pPr algn="r"/>
            <a:r>
              <a:rPr lang="ru-RU" altLang="ru-RU" sz="2100" b="1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2100" b="1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функциональной грамотности обучающихся в образовательных </a:t>
            </a:r>
            <a:r>
              <a:rPr lang="ru-RU" altLang="ru-RU" sz="2100" b="1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организациях</a:t>
            </a:r>
            <a:endParaRPr lang="ru-RU" altLang="ru-RU" sz="3700" b="1" dirty="0">
              <a:solidFill>
                <a:schemeClr val="bg1">
                  <a:lumMod val="95000"/>
                </a:schemeClr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Объект 2"/>
          <p:cNvSpPr txBox="1">
            <a:spLocks/>
          </p:cNvSpPr>
          <p:nvPr/>
        </p:nvSpPr>
        <p:spPr bwMode="auto">
          <a:xfrm>
            <a:off x="4774872" y="4508664"/>
            <a:ext cx="6468457" cy="430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indent="0">
              <a:spcBef>
                <a:spcPct val="20000"/>
              </a:spcBef>
              <a:buFont typeface="Arial" charset="0"/>
              <a:buNone/>
              <a:defRPr sz="15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  <a:lvl2pPr indent="0" algn="ctr">
              <a:spcBef>
                <a:spcPct val="20000"/>
              </a:spcBef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2pPr>
            <a:lvl3pPr indent="0" algn="ctr">
              <a:spcBef>
                <a:spcPct val="20000"/>
              </a:spcBef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3pPr>
            <a:lvl4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4pPr>
            <a:lvl5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9pPr>
          </a:lstStyle>
          <a:p>
            <a:endParaRPr lang="ru-RU" sz="19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/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74526" y="3813043"/>
            <a:ext cx="2985828" cy="267166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pPr algn="r"/>
            <a:r>
              <a:rPr lang="ru-RU" sz="1300" b="1" u="sng" dirty="0">
                <a:solidFill>
                  <a:schemeClr val="accent2">
                    <a:lumMod val="75000"/>
                  </a:schemeClr>
                </a:solidFill>
              </a:rPr>
              <a:t>Организационно-управленческие действия в образовательных организациях</a:t>
            </a:r>
            <a:endParaRPr lang="ru-RU" sz="1300" b="1" u="sng" dirty="0">
              <a:solidFill>
                <a:schemeClr val="tx1"/>
              </a:solidFill>
            </a:endParaRPr>
          </a:p>
          <a:p>
            <a:r>
              <a:rPr lang="ru-RU" sz="11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15.12.2021. </a:t>
            </a:r>
          </a:p>
          <a:p>
            <a:pPr algn="just"/>
            <a:r>
              <a:rPr lang="ru-RU" sz="1100" dirty="0">
                <a:solidFill>
                  <a:srgbClr val="002060"/>
                </a:solidFill>
              </a:rPr>
              <a:t>внесены изменения в план мероприятий, направленный на формирование и оценку функциональной грамотности обучающихся, и опубликованы на сайте (100%); </a:t>
            </a:r>
          </a:p>
          <a:p>
            <a:r>
              <a:rPr lang="ru-RU" sz="11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30.12.2021. </a:t>
            </a:r>
          </a:p>
          <a:p>
            <a:r>
              <a:rPr lang="ru-RU" sz="1100" dirty="0">
                <a:solidFill>
                  <a:srgbClr val="002060"/>
                </a:solidFill>
              </a:rPr>
              <a:t>организована работа с электронным банком заданий по оценке функциональной грамотности (100%);</a:t>
            </a:r>
          </a:p>
          <a:p>
            <a:r>
              <a:rPr lang="ru-RU" sz="11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30.12.2021.</a:t>
            </a:r>
          </a:p>
          <a:p>
            <a:r>
              <a:rPr lang="ru-RU" sz="1100" dirty="0">
                <a:solidFill>
                  <a:srgbClr val="002060"/>
                </a:solidFill>
              </a:rPr>
              <a:t>Проведены мероприятий по информированию родителей (100%)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807173" y="1879070"/>
            <a:ext cx="3541867" cy="46086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ru-RU" sz="1200" b="1" u="sng" dirty="0">
                <a:solidFill>
                  <a:srgbClr val="7A0000"/>
                </a:solidFill>
              </a:rPr>
              <a:t>Работа с педагогами 8-9 классов, участвующих в формировании функциональной грамотности обучающихся</a:t>
            </a:r>
          </a:p>
          <a:p>
            <a:endParaRPr lang="ru-RU" sz="1100" b="1" u="sng" dirty="0">
              <a:solidFill>
                <a:schemeClr val="tx1"/>
              </a:solidFill>
            </a:endParaRPr>
          </a:p>
          <a:p>
            <a:r>
              <a:rPr lang="ru-RU" sz="11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05.12.2021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r>
              <a:rPr lang="ru-RU" sz="1100" dirty="0">
                <a:solidFill>
                  <a:srgbClr val="002060"/>
                </a:solidFill>
              </a:rPr>
              <a:t>завершено обучение педагогов  на курсах повышения квалификации по функциональной грамотности на базе ГАУ ДПО ЯО ИРО (100%);</a:t>
            </a:r>
          </a:p>
          <a:p>
            <a:r>
              <a:rPr lang="ru-RU" sz="11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01.12.2021 – 23.12.2021. </a:t>
            </a:r>
          </a:p>
          <a:p>
            <a:r>
              <a:rPr lang="ru-RU" sz="1100" dirty="0">
                <a:solidFill>
                  <a:srgbClr val="002060"/>
                </a:solidFill>
              </a:rPr>
              <a:t>Участие в практических семинарах «Методический </a:t>
            </a:r>
            <a:r>
              <a:rPr lang="ru-RU" sz="1100" dirty="0" err="1">
                <a:solidFill>
                  <a:srgbClr val="002060"/>
                </a:solidFill>
              </a:rPr>
              <a:t>интенсив</a:t>
            </a:r>
            <a:r>
              <a:rPr lang="ru-RU" sz="1100" dirty="0">
                <a:solidFill>
                  <a:srgbClr val="002060"/>
                </a:solidFill>
              </a:rPr>
              <a:t>», организованных ГАУ ДПО ЯО ИРО для педагогов и административных команд;</a:t>
            </a:r>
          </a:p>
          <a:p>
            <a:r>
              <a:rPr lang="ru-RU" sz="11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Январь 2022 года</a:t>
            </a:r>
          </a:p>
          <a:p>
            <a:r>
              <a:rPr lang="ru-RU" sz="1100" dirty="0">
                <a:solidFill>
                  <a:srgbClr val="002060"/>
                </a:solidFill>
              </a:rPr>
              <a:t>Проведение исследования готовности педагогов к проведению работы по формированию и оценке функциональной грамотности;</a:t>
            </a:r>
          </a:p>
          <a:p>
            <a:r>
              <a:rPr lang="ru-RU" sz="11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 января 2021 года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r>
              <a:rPr lang="ru-RU" sz="1100" dirty="0">
                <a:solidFill>
                  <a:srgbClr val="002060"/>
                </a:solidFill>
              </a:rPr>
              <a:t> Участие педагогов в постоянно действующих семинарах по решению практических заданий по формированию функциональной грамотности (ГАУ ДПО ЯО ИРО, Сетка занятий );</a:t>
            </a:r>
          </a:p>
          <a:p>
            <a:r>
              <a:rPr lang="ru-RU" sz="11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Февраль 2022 года.</a:t>
            </a:r>
          </a:p>
          <a:p>
            <a:r>
              <a:rPr lang="ru-RU" sz="1100" dirty="0">
                <a:solidFill>
                  <a:srgbClr val="002060"/>
                </a:solidFill>
              </a:rPr>
              <a:t>Формирование индивидуальных  образовательных маршрутов  для педагогов по вопросам формирования функциональной грамотности обучающихся;</a:t>
            </a:r>
          </a:p>
          <a:p>
            <a:r>
              <a:rPr lang="ru-RU" sz="11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Март 2022.</a:t>
            </a:r>
          </a:p>
          <a:p>
            <a:r>
              <a:rPr lang="ru-RU" sz="11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100" dirty="0">
                <a:solidFill>
                  <a:srgbClr val="002060"/>
                </a:solidFill>
              </a:rPr>
              <a:t>Участие педагогов в мастер-классах  региональной рабочей группы по вопросам формирования функциональной грамотности обучающихся;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349040" y="1810845"/>
            <a:ext cx="3912621" cy="42361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r>
              <a:rPr lang="ru-RU" sz="1200" b="1" u="sng" dirty="0">
                <a:solidFill>
                  <a:srgbClr val="7A0000"/>
                </a:solidFill>
              </a:rPr>
              <a:t>Работа с обучающимися 8-9 классов в образовательных организациях</a:t>
            </a:r>
          </a:p>
          <a:p>
            <a:endParaRPr lang="ru-RU" sz="1200" b="1" u="sng" dirty="0">
              <a:solidFill>
                <a:schemeClr val="tx1"/>
              </a:solidFill>
            </a:endParaRPr>
          </a:p>
          <a:p>
            <a:r>
              <a:rPr lang="ru-RU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 31.12.2021</a:t>
            </a:r>
          </a:p>
          <a:p>
            <a:r>
              <a:rPr lang="ru-RU" sz="1300" dirty="0">
                <a:solidFill>
                  <a:srgbClr val="002060"/>
                </a:solidFill>
              </a:rPr>
              <a:t> </a:t>
            </a:r>
            <a:r>
              <a:rPr lang="ru-RU" sz="1200" dirty="0">
                <a:solidFill>
                  <a:srgbClr val="002060"/>
                </a:solidFill>
              </a:rPr>
              <a:t>100% обучающихся приступили к решению заданий</a:t>
            </a:r>
          </a:p>
          <a:p>
            <a:r>
              <a:rPr lang="ru-RU" sz="1200" dirty="0">
                <a:solidFill>
                  <a:srgbClr val="002060"/>
                </a:solidFill>
              </a:rPr>
              <a:t> </a:t>
            </a:r>
            <a:r>
              <a:rPr lang="ru-RU" sz="1100" dirty="0">
                <a:solidFill>
                  <a:srgbClr val="002060"/>
                </a:solidFill>
              </a:rPr>
              <a:t>из банка заданий по функциональной грамотности; </a:t>
            </a:r>
          </a:p>
          <a:p>
            <a:r>
              <a:rPr lang="ru-RU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 января 2022 года. </a:t>
            </a:r>
          </a:p>
          <a:p>
            <a:r>
              <a:rPr lang="ru-RU" sz="1200" dirty="0">
                <a:solidFill>
                  <a:srgbClr val="002060"/>
                </a:solidFill>
              </a:rPr>
              <a:t>Использование  педагогами в урочной и  внеурочной деятельности заданий по формированию функциональной грамотности (в 100% школ); </a:t>
            </a:r>
          </a:p>
          <a:p>
            <a:r>
              <a:rPr lang="ru-RU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 января 2022 года. </a:t>
            </a:r>
          </a:p>
          <a:p>
            <a:r>
              <a:rPr lang="ru-RU" sz="1200" dirty="0">
                <a:solidFill>
                  <a:srgbClr val="002060"/>
                </a:solidFill>
              </a:rPr>
              <a:t>Внесены дополнения в план  работы всех центров «Точка роста» с учетом заданий по формированию функциональной грамотности; </a:t>
            </a:r>
          </a:p>
          <a:p>
            <a:r>
              <a:rPr lang="ru-RU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 течение 2022 года</a:t>
            </a:r>
          </a:p>
          <a:p>
            <a:r>
              <a:rPr lang="ru-RU" sz="1200" dirty="0">
                <a:solidFill>
                  <a:srgbClr val="002060"/>
                </a:solidFill>
              </a:rPr>
              <a:t>Проведение мероприятий  с обучающимися по формированию функциональной грамотности (олимпиады, конкурсы, развивающие беседы, лекции, </a:t>
            </a:r>
            <a:r>
              <a:rPr lang="ru-RU" sz="1200" dirty="0" err="1">
                <a:solidFill>
                  <a:srgbClr val="002060"/>
                </a:solidFill>
              </a:rPr>
              <a:t>межпредметные</a:t>
            </a:r>
            <a:r>
              <a:rPr lang="ru-RU" sz="1200" dirty="0">
                <a:solidFill>
                  <a:srgbClr val="002060"/>
                </a:solidFill>
              </a:rPr>
              <a:t> и </a:t>
            </a:r>
            <a:r>
              <a:rPr lang="ru-RU" sz="1200" dirty="0" err="1">
                <a:solidFill>
                  <a:srgbClr val="002060"/>
                </a:solidFill>
              </a:rPr>
              <a:t>метапредметные</a:t>
            </a:r>
            <a:r>
              <a:rPr lang="ru-RU" sz="1200" dirty="0">
                <a:solidFill>
                  <a:srgbClr val="002060"/>
                </a:solidFill>
              </a:rPr>
              <a:t> проекты…).</a:t>
            </a:r>
          </a:p>
        </p:txBody>
      </p:sp>
    </p:spTree>
    <p:extLst>
      <p:ext uri="{BB962C8B-B14F-4D97-AF65-F5344CB8AC3E}">
        <p14:creationId xmlns="" xmlns:p14="http://schemas.microsoft.com/office/powerpoint/2010/main" val="383383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8509000" cy="2917465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spcBef>
                <a:spcPts val="1150"/>
              </a:spcBef>
            </a:pPr>
            <a:r>
              <a:rPr sz="6000" spc="-204" dirty="0">
                <a:solidFill>
                  <a:srgbClr val="0083A8"/>
                </a:solidFill>
              </a:rPr>
              <a:t>Минпросвещения </a:t>
            </a:r>
            <a:r>
              <a:rPr sz="6000" spc="-200" dirty="0">
                <a:solidFill>
                  <a:srgbClr val="0083A8"/>
                </a:solidFill>
              </a:rPr>
              <a:t> </a:t>
            </a:r>
            <a:r>
              <a:rPr sz="6000" spc="-145" dirty="0" smtClean="0">
                <a:solidFill>
                  <a:srgbClr val="0083A8"/>
                </a:solidFill>
              </a:rPr>
              <a:t>у</a:t>
            </a:r>
            <a:r>
              <a:rPr sz="6000" spc="140" dirty="0" smtClean="0">
                <a:solidFill>
                  <a:srgbClr val="0083A8"/>
                </a:solidFill>
              </a:rPr>
              <a:t>т</a:t>
            </a:r>
            <a:r>
              <a:rPr sz="6000" spc="-320" dirty="0" smtClean="0">
                <a:solidFill>
                  <a:srgbClr val="0083A8"/>
                </a:solidFill>
              </a:rPr>
              <a:t>в</a:t>
            </a:r>
            <a:r>
              <a:rPr sz="6000" spc="-565" dirty="0" smtClean="0">
                <a:solidFill>
                  <a:srgbClr val="0083A8"/>
                </a:solidFill>
              </a:rPr>
              <a:t>е</a:t>
            </a:r>
            <a:r>
              <a:rPr sz="6000" spc="-75" dirty="0" smtClean="0">
                <a:solidFill>
                  <a:srgbClr val="0083A8"/>
                </a:solidFill>
              </a:rPr>
              <a:t>р</a:t>
            </a:r>
            <a:r>
              <a:rPr sz="6000" spc="-215" dirty="0" smtClean="0">
                <a:solidFill>
                  <a:srgbClr val="0083A8"/>
                </a:solidFill>
              </a:rPr>
              <a:t>д</a:t>
            </a:r>
            <a:r>
              <a:rPr sz="6000" spc="-235" dirty="0" smtClean="0">
                <a:solidFill>
                  <a:srgbClr val="0083A8"/>
                </a:solidFill>
              </a:rPr>
              <a:t>и</a:t>
            </a:r>
            <a:r>
              <a:rPr sz="6000" spc="-300" dirty="0" smtClean="0">
                <a:solidFill>
                  <a:srgbClr val="0083A8"/>
                </a:solidFill>
              </a:rPr>
              <a:t>л</a:t>
            </a:r>
            <a:r>
              <a:rPr sz="6000" spc="-210" dirty="0" smtClean="0">
                <a:solidFill>
                  <a:srgbClr val="0083A8"/>
                </a:solidFill>
              </a:rPr>
              <a:t>о</a:t>
            </a:r>
            <a:r>
              <a:rPr lang="ru-RU" sz="6000" spc="-210" dirty="0" smtClean="0">
                <a:solidFill>
                  <a:srgbClr val="0083A8"/>
                </a:solidFill>
              </a:rPr>
              <a:t> </a:t>
            </a:r>
            <a:r>
              <a:rPr sz="6000" spc="-540" dirty="0" smtClean="0">
                <a:solidFill>
                  <a:srgbClr val="0083A8"/>
                </a:solidFill>
              </a:rPr>
              <a:t> </a:t>
            </a:r>
            <a:r>
              <a:rPr sz="6000" spc="-195" dirty="0">
                <a:solidFill>
                  <a:srgbClr val="0083A8"/>
                </a:solidFill>
              </a:rPr>
              <a:t>н</a:t>
            </a:r>
            <a:r>
              <a:rPr sz="6000" spc="-220" dirty="0">
                <a:solidFill>
                  <a:srgbClr val="0083A8"/>
                </a:solidFill>
              </a:rPr>
              <a:t>о</a:t>
            </a:r>
            <a:r>
              <a:rPr sz="6000" spc="-320" dirty="0">
                <a:solidFill>
                  <a:srgbClr val="0083A8"/>
                </a:solidFill>
              </a:rPr>
              <a:t>в</a:t>
            </a:r>
            <a:r>
              <a:rPr sz="6000" spc="-395" dirty="0">
                <a:solidFill>
                  <a:srgbClr val="0083A8"/>
                </a:solidFill>
              </a:rPr>
              <a:t>ы</a:t>
            </a:r>
            <a:r>
              <a:rPr sz="6000" spc="-550" dirty="0">
                <a:solidFill>
                  <a:srgbClr val="0083A8"/>
                </a:solidFill>
              </a:rPr>
              <a:t>е </a:t>
            </a:r>
            <a:r>
              <a:rPr lang="ru-RU" sz="6000" spc="-550" dirty="0" smtClean="0">
                <a:solidFill>
                  <a:srgbClr val="0083A8"/>
                </a:solidFill>
              </a:rPr>
              <a:t> </a:t>
            </a:r>
            <a:r>
              <a:rPr sz="6000" spc="495" dirty="0" smtClean="0">
                <a:solidFill>
                  <a:srgbClr val="0083A8"/>
                </a:solidFill>
              </a:rPr>
              <a:t>Ф</a:t>
            </a:r>
            <a:r>
              <a:rPr sz="6000" spc="409" dirty="0" smtClean="0">
                <a:solidFill>
                  <a:srgbClr val="0083A8"/>
                </a:solidFill>
              </a:rPr>
              <a:t>Г</a:t>
            </a:r>
            <a:r>
              <a:rPr sz="6000" spc="955" dirty="0" smtClean="0">
                <a:solidFill>
                  <a:srgbClr val="0083A8"/>
                </a:solidFill>
              </a:rPr>
              <a:t>О</a:t>
            </a:r>
            <a:r>
              <a:rPr sz="6000" spc="235" dirty="0" smtClean="0">
                <a:solidFill>
                  <a:srgbClr val="0083A8"/>
                </a:solidFill>
              </a:rPr>
              <a:t>С</a:t>
            </a:r>
            <a:endParaRPr sz="6000" spc="235" dirty="0">
              <a:solidFill>
                <a:srgbClr val="0083A8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9800" y="3092449"/>
            <a:ext cx="7299959" cy="2866169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235" dirty="0">
                <a:latin typeface="Trebuchet MS"/>
                <a:cs typeface="Trebuchet MS"/>
              </a:rPr>
              <a:t>С</a:t>
            </a:r>
            <a:r>
              <a:rPr sz="5250" b="1" spc="-535" dirty="0">
                <a:latin typeface="Trebuchet MS"/>
                <a:cs typeface="Trebuchet MS"/>
              </a:rPr>
              <a:t> </a:t>
            </a:r>
            <a:r>
              <a:rPr sz="5250" b="1" spc="-385" dirty="0" smtClean="0">
                <a:latin typeface="Trebuchet MS"/>
                <a:cs typeface="Trebuchet MS"/>
              </a:rPr>
              <a:t>2022</a:t>
            </a:r>
            <a:r>
              <a:rPr lang="ru-RU" sz="5250" b="1" spc="-385" dirty="0" smtClean="0">
                <a:latin typeface="Trebuchet MS"/>
                <a:cs typeface="Trebuchet MS"/>
              </a:rPr>
              <a:t> </a:t>
            </a:r>
            <a:r>
              <a:rPr sz="5250" b="1" spc="575" dirty="0" smtClean="0">
                <a:latin typeface="Trebuchet MS"/>
                <a:cs typeface="Trebuchet MS"/>
              </a:rPr>
              <a:t>/</a:t>
            </a:r>
            <a:r>
              <a:rPr sz="5250" b="1" spc="-385" dirty="0">
                <a:latin typeface="Trebuchet MS"/>
                <a:cs typeface="Trebuchet MS"/>
              </a:rPr>
              <a:t>2</a:t>
            </a:r>
            <a:r>
              <a:rPr sz="5250" b="1" spc="-345" dirty="0">
                <a:latin typeface="Trebuchet MS"/>
                <a:cs typeface="Trebuchet MS"/>
              </a:rPr>
              <a:t>3</a:t>
            </a:r>
            <a:r>
              <a:rPr sz="5250" b="1" spc="-570" dirty="0">
                <a:latin typeface="Trebuchet MS"/>
                <a:cs typeface="Trebuchet MS"/>
              </a:rPr>
              <a:t> </a:t>
            </a:r>
            <a:r>
              <a:rPr sz="5250" b="1" spc="-220" dirty="0">
                <a:latin typeface="Trebuchet MS"/>
                <a:cs typeface="Trebuchet MS"/>
              </a:rPr>
              <a:t>у</a:t>
            </a:r>
            <a:r>
              <a:rPr sz="5250" b="1" spc="-280" dirty="0">
                <a:latin typeface="Trebuchet MS"/>
                <a:cs typeface="Trebuchet MS"/>
              </a:rPr>
              <a:t>ч</a:t>
            </a:r>
            <a:r>
              <a:rPr sz="5250" b="1" spc="-565" dirty="0">
                <a:latin typeface="Trebuchet MS"/>
                <a:cs typeface="Trebuchet MS"/>
              </a:rPr>
              <a:t>е</a:t>
            </a:r>
            <a:r>
              <a:rPr sz="5250" b="1" spc="-215" dirty="0">
                <a:latin typeface="Trebuchet MS"/>
                <a:cs typeface="Trebuchet MS"/>
              </a:rPr>
              <a:t>б</a:t>
            </a:r>
            <a:r>
              <a:rPr sz="5250" b="1" spc="-195" dirty="0">
                <a:latin typeface="Trebuchet MS"/>
                <a:cs typeface="Trebuchet MS"/>
              </a:rPr>
              <a:t>н</a:t>
            </a:r>
            <a:r>
              <a:rPr sz="5250" b="1" spc="-220" dirty="0">
                <a:latin typeface="Trebuchet MS"/>
                <a:cs typeface="Trebuchet MS"/>
              </a:rPr>
              <a:t>о</a:t>
            </a:r>
            <a:r>
              <a:rPr sz="5250" b="1" spc="-254" dirty="0">
                <a:latin typeface="Trebuchet MS"/>
                <a:cs typeface="Trebuchet MS"/>
              </a:rPr>
              <a:t>г</a:t>
            </a:r>
            <a:r>
              <a:rPr sz="5250" b="1" spc="-210" dirty="0">
                <a:latin typeface="Trebuchet MS"/>
                <a:cs typeface="Trebuchet MS"/>
              </a:rPr>
              <a:t>о</a:t>
            </a:r>
            <a:r>
              <a:rPr sz="5250" b="1" spc="-540" dirty="0">
                <a:latin typeface="Trebuchet MS"/>
                <a:cs typeface="Trebuchet MS"/>
              </a:rPr>
              <a:t> </a:t>
            </a:r>
            <a:r>
              <a:rPr sz="5250" b="1" spc="-254" dirty="0">
                <a:latin typeface="Trebuchet MS"/>
                <a:cs typeface="Trebuchet MS"/>
              </a:rPr>
              <a:t>г</a:t>
            </a:r>
            <a:r>
              <a:rPr sz="5250" b="1" spc="-220" dirty="0">
                <a:latin typeface="Trebuchet MS"/>
                <a:cs typeface="Trebuchet MS"/>
              </a:rPr>
              <a:t>о</a:t>
            </a:r>
            <a:r>
              <a:rPr sz="5250" b="1" spc="-140" dirty="0">
                <a:latin typeface="Trebuchet MS"/>
                <a:cs typeface="Trebuchet MS"/>
              </a:rPr>
              <a:t>д</a:t>
            </a:r>
            <a:r>
              <a:rPr sz="5250" b="1" spc="-254" dirty="0">
                <a:latin typeface="Trebuchet MS"/>
                <a:cs typeface="Trebuchet MS"/>
              </a:rPr>
              <a:t>а  </a:t>
            </a:r>
            <a:r>
              <a:rPr sz="5250" b="1" spc="-150" dirty="0">
                <a:latin typeface="Trebuchet MS"/>
                <a:cs typeface="Trebuchet MS"/>
              </a:rPr>
              <a:t>п</a:t>
            </a:r>
            <a:r>
              <a:rPr sz="5250" b="1" spc="-75" dirty="0">
                <a:latin typeface="Trebuchet MS"/>
                <a:cs typeface="Trebuchet MS"/>
              </a:rPr>
              <a:t>р</a:t>
            </a:r>
            <a:r>
              <a:rPr sz="5250" b="1" spc="-235" dirty="0">
                <a:latin typeface="Trebuchet MS"/>
                <a:cs typeface="Trebuchet MS"/>
              </a:rPr>
              <a:t>и</a:t>
            </a:r>
            <a:r>
              <a:rPr sz="5250" b="1" spc="-195" dirty="0">
                <a:latin typeface="Trebuchet MS"/>
                <a:cs typeface="Trebuchet MS"/>
              </a:rPr>
              <a:t>н</a:t>
            </a:r>
            <a:r>
              <a:rPr sz="5250" b="1" spc="-235" dirty="0">
                <a:latin typeface="Trebuchet MS"/>
                <a:cs typeface="Trebuchet MS"/>
              </a:rPr>
              <a:t>и</a:t>
            </a:r>
            <a:r>
              <a:rPr sz="5250" b="1" spc="-260" dirty="0">
                <a:latin typeface="Trebuchet MS"/>
                <a:cs typeface="Trebuchet MS"/>
              </a:rPr>
              <a:t>м</a:t>
            </a:r>
            <a:r>
              <a:rPr sz="5250" b="1" spc="-335" dirty="0">
                <a:latin typeface="Trebuchet MS"/>
                <a:cs typeface="Trebuchet MS"/>
              </a:rPr>
              <a:t>а</a:t>
            </a:r>
            <a:r>
              <a:rPr sz="5250" b="1" spc="140" dirty="0">
                <a:latin typeface="Trebuchet MS"/>
                <a:cs typeface="Trebuchet MS"/>
              </a:rPr>
              <a:t>т</a:t>
            </a:r>
            <a:r>
              <a:rPr sz="5250" b="1" spc="-409" dirty="0">
                <a:latin typeface="Trebuchet MS"/>
                <a:cs typeface="Trebuchet MS"/>
              </a:rPr>
              <a:t>ь</a:t>
            </a:r>
            <a:r>
              <a:rPr sz="5250" b="1" spc="-560" dirty="0">
                <a:latin typeface="Trebuchet MS"/>
                <a:cs typeface="Trebuchet MS"/>
              </a:rPr>
              <a:t> </a:t>
            </a:r>
            <a:r>
              <a:rPr sz="5250" b="1" spc="-195" dirty="0">
                <a:latin typeface="Trebuchet MS"/>
                <a:cs typeface="Trebuchet MS"/>
              </a:rPr>
              <a:t>н</a:t>
            </a:r>
            <a:r>
              <a:rPr sz="5250" b="1" spc="-355" dirty="0">
                <a:latin typeface="Trebuchet MS"/>
                <a:cs typeface="Trebuchet MS"/>
              </a:rPr>
              <a:t>а</a:t>
            </a:r>
            <a:r>
              <a:rPr sz="5250" b="1" spc="-509" dirty="0">
                <a:latin typeface="Trebuchet MS"/>
                <a:cs typeface="Trebuchet MS"/>
              </a:rPr>
              <a:t> </a:t>
            </a:r>
            <a:r>
              <a:rPr sz="5250" b="1" spc="-220" dirty="0">
                <a:latin typeface="Trebuchet MS"/>
                <a:cs typeface="Trebuchet MS"/>
              </a:rPr>
              <a:t>о</a:t>
            </a:r>
            <a:r>
              <a:rPr sz="5250" b="1" spc="-215" dirty="0">
                <a:latin typeface="Trebuchet MS"/>
                <a:cs typeface="Trebuchet MS"/>
              </a:rPr>
              <a:t>б</a:t>
            </a:r>
            <a:r>
              <a:rPr sz="5250" b="1" spc="-220" dirty="0">
                <a:latin typeface="Trebuchet MS"/>
                <a:cs typeface="Trebuchet MS"/>
              </a:rPr>
              <a:t>у</a:t>
            </a:r>
            <a:r>
              <a:rPr sz="5250" b="1" spc="-280" dirty="0">
                <a:latin typeface="Trebuchet MS"/>
                <a:cs typeface="Trebuchet MS"/>
              </a:rPr>
              <a:t>ч</a:t>
            </a:r>
            <a:r>
              <a:rPr sz="5250" b="1" spc="-565" dirty="0">
                <a:latin typeface="Trebuchet MS"/>
                <a:cs typeface="Trebuchet MS"/>
              </a:rPr>
              <a:t>е</a:t>
            </a:r>
            <a:r>
              <a:rPr sz="5250" b="1" spc="-195" dirty="0">
                <a:latin typeface="Trebuchet MS"/>
                <a:cs typeface="Trebuchet MS"/>
              </a:rPr>
              <a:t>н</a:t>
            </a:r>
            <a:r>
              <a:rPr sz="5250" b="1" spc="-235" dirty="0">
                <a:latin typeface="Trebuchet MS"/>
                <a:cs typeface="Trebuchet MS"/>
              </a:rPr>
              <a:t>и</a:t>
            </a:r>
            <a:r>
              <a:rPr sz="5250" b="1" spc="-375" dirty="0">
                <a:latin typeface="Trebuchet MS"/>
                <a:cs typeface="Trebuchet MS"/>
              </a:rPr>
              <a:t>е  </a:t>
            </a:r>
            <a:r>
              <a:rPr sz="5250" b="1" spc="-150" dirty="0">
                <a:latin typeface="Trebuchet MS"/>
                <a:cs typeface="Trebuchet MS"/>
              </a:rPr>
              <a:t>п</a:t>
            </a:r>
            <a:r>
              <a:rPr sz="5250" b="1" spc="-210" dirty="0">
                <a:latin typeface="Trebuchet MS"/>
                <a:cs typeface="Trebuchet MS"/>
              </a:rPr>
              <a:t>о</a:t>
            </a:r>
            <a:r>
              <a:rPr sz="5250" b="1" spc="-540" dirty="0">
                <a:latin typeface="Trebuchet MS"/>
                <a:cs typeface="Trebuchet MS"/>
              </a:rPr>
              <a:t> </a:t>
            </a:r>
            <a:r>
              <a:rPr sz="5250" b="1" spc="-315" dirty="0">
                <a:latin typeface="Trebuchet MS"/>
                <a:cs typeface="Trebuchet MS"/>
              </a:rPr>
              <a:t>с</a:t>
            </a:r>
            <a:r>
              <a:rPr sz="5250" b="1" spc="65" dirty="0">
                <a:latin typeface="Trebuchet MS"/>
                <a:cs typeface="Trebuchet MS"/>
              </a:rPr>
              <a:t>т</a:t>
            </a:r>
            <a:r>
              <a:rPr sz="5250" b="1" spc="-335" dirty="0">
                <a:latin typeface="Trebuchet MS"/>
                <a:cs typeface="Trebuchet MS"/>
              </a:rPr>
              <a:t>а</a:t>
            </a:r>
            <a:r>
              <a:rPr sz="5250" b="1" spc="-75" dirty="0">
                <a:latin typeface="Trebuchet MS"/>
                <a:cs typeface="Trebuchet MS"/>
              </a:rPr>
              <a:t>р</a:t>
            </a:r>
            <a:r>
              <a:rPr sz="5250" b="1" spc="-395" dirty="0">
                <a:latin typeface="Trebuchet MS"/>
                <a:cs typeface="Trebuchet MS"/>
              </a:rPr>
              <a:t>ы</a:t>
            </a:r>
            <a:r>
              <a:rPr sz="5250" b="1" spc="-229" dirty="0">
                <a:latin typeface="Trebuchet MS"/>
                <a:cs typeface="Trebuchet MS"/>
              </a:rPr>
              <a:t>м</a:t>
            </a:r>
            <a:r>
              <a:rPr sz="5250" b="1" spc="-565" dirty="0">
                <a:latin typeface="Trebuchet MS"/>
                <a:cs typeface="Trebuchet MS"/>
              </a:rPr>
              <a:t> </a:t>
            </a:r>
            <a:r>
              <a:rPr sz="5250" b="1" spc="495" dirty="0">
                <a:latin typeface="Trebuchet MS"/>
                <a:cs typeface="Trebuchet MS"/>
              </a:rPr>
              <a:t>Ф</a:t>
            </a:r>
            <a:r>
              <a:rPr sz="5250" b="1" spc="409" dirty="0">
                <a:latin typeface="Trebuchet MS"/>
                <a:cs typeface="Trebuchet MS"/>
              </a:rPr>
              <a:t>Г</a:t>
            </a:r>
            <a:r>
              <a:rPr sz="5250" b="1" spc="955" dirty="0">
                <a:latin typeface="Trebuchet MS"/>
                <a:cs typeface="Trebuchet MS"/>
              </a:rPr>
              <a:t>О</a:t>
            </a:r>
            <a:r>
              <a:rPr sz="5250" b="1" spc="155" dirty="0">
                <a:latin typeface="Trebuchet MS"/>
                <a:cs typeface="Trebuchet MS"/>
              </a:rPr>
              <a:t>С  </a:t>
            </a:r>
            <a:r>
              <a:rPr sz="5250" b="1" spc="-345" dirty="0">
                <a:latin typeface="Trebuchet MS"/>
                <a:cs typeface="Trebuchet MS"/>
              </a:rPr>
              <a:t>нельзя</a:t>
            </a:r>
            <a:endParaRPr sz="525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98457" y="2625724"/>
            <a:ext cx="200850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0" b="1" spc="-990" dirty="0">
                <a:solidFill>
                  <a:srgbClr val="0083A8"/>
                </a:solidFill>
                <a:latin typeface="Trebuchet MS"/>
                <a:cs typeface="Trebuchet MS"/>
              </a:rPr>
              <a:t>3</a:t>
            </a:r>
            <a:r>
              <a:rPr sz="15000" b="1" spc="-975" dirty="0">
                <a:solidFill>
                  <a:srgbClr val="0083A8"/>
                </a:solidFill>
                <a:latin typeface="Trebuchet MS"/>
                <a:cs typeface="Trebuchet MS"/>
              </a:rPr>
              <a:t>1</a:t>
            </a:r>
            <a:endParaRPr sz="150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69014" y="4615687"/>
            <a:ext cx="1208386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3600" b="1" spc="60" dirty="0">
                <a:solidFill>
                  <a:srgbClr val="0083A8"/>
                </a:solidFill>
                <a:latin typeface="Tahoma"/>
                <a:cs typeface="Tahoma"/>
              </a:rPr>
              <a:t>м</a:t>
            </a:r>
            <a:r>
              <a:rPr sz="3600" b="1" spc="-210" dirty="0" smtClean="0">
                <a:solidFill>
                  <a:srgbClr val="0083A8"/>
                </a:solidFill>
                <a:latin typeface="Tahoma"/>
                <a:cs typeface="Tahoma"/>
              </a:rPr>
              <a:t>а</a:t>
            </a:r>
            <a:r>
              <a:rPr sz="3600" b="1" spc="-150" dirty="0" smtClean="0">
                <a:solidFill>
                  <a:srgbClr val="0083A8"/>
                </a:solidFill>
                <a:latin typeface="Tahoma"/>
                <a:cs typeface="Tahoma"/>
              </a:rPr>
              <a:t>я</a:t>
            </a:r>
            <a:endParaRPr lang="ru-RU" sz="3600" b="1" spc="-150" dirty="0" smtClean="0">
              <a:solidFill>
                <a:srgbClr val="0083A8"/>
              </a:solidFill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58200" y="5257800"/>
            <a:ext cx="2049145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110" dirty="0">
                <a:latin typeface="Tahoma"/>
                <a:cs typeface="Tahoma"/>
              </a:rPr>
              <a:t>202</a:t>
            </a:r>
            <a:r>
              <a:rPr sz="2250" spc="-120" dirty="0">
                <a:latin typeface="Tahoma"/>
                <a:cs typeface="Tahoma"/>
              </a:rPr>
              <a:t>1</a:t>
            </a:r>
            <a:r>
              <a:rPr sz="2250" spc="-245" dirty="0">
                <a:latin typeface="Tahoma"/>
                <a:cs typeface="Tahoma"/>
              </a:rPr>
              <a:t> </a:t>
            </a:r>
            <a:r>
              <a:rPr sz="2250" spc="-40" dirty="0">
                <a:latin typeface="Tahoma"/>
                <a:cs typeface="Tahoma"/>
              </a:rPr>
              <a:t>г</a:t>
            </a:r>
            <a:r>
              <a:rPr sz="2250" spc="-30" dirty="0">
                <a:latin typeface="Tahoma"/>
                <a:cs typeface="Tahoma"/>
              </a:rPr>
              <a:t>о</a:t>
            </a:r>
            <a:r>
              <a:rPr sz="2250" spc="15" dirty="0">
                <a:latin typeface="Tahoma"/>
                <a:cs typeface="Tahoma"/>
              </a:rPr>
              <a:t>д</a:t>
            </a:r>
            <a:r>
              <a:rPr sz="2250" spc="-175" dirty="0">
                <a:latin typeface="Tahoma"/>
                <a:cs typeface="Tahoma"/>
              </a:rPr>
              <a:t>а</a:t>
            </a:r>
            <a:r>
              <a:rPr sz="2250" spc="-290" dirty="0">
                <a:latin typeface="Tahoma"/>
                <a:cs typeface="Tahoma"/>
              </a:rPr>
              <a:t> </a:t>
            </a:r>
            <a:r>
              <a:rPr sz="2250" spc="180" dirty="0">
                <a:latin typeface="Tahoma"/>
                <a:cs typeface="Tahoma"/>
              </a:rPr>
              <a:t>–</a:t>
            </a:r>
            <a:r>
              <a:rPr sz="2250" spc="-245" dirty="0">
                <a:latin typeface="Tahoma"/>
                <a:cs typeface="Tahoma"/>
              </a:rPr>
              <a:t> </a:t>
            </a:r>
            <a:r>
              <a:rPr sz="2250" spc="15" dirty="0">
                <a:latin typeface="Tahoma"/>
                <a:cs typeface="Tahoma"/>
              </a:rPr>
              <a:t>д</a:t>
            </a:r>
            <a:r>
              <a:rPr sz="2250" spc="-210" dirty="0">
                <a:latin typeface="Tahoma"/>
                <a:cs typeface="Tahoma"/>
              </a:rPr>
              <a:t>а</a:t>
            </a:r>
            <a:r>
              <a:rPr sz="2250" spc="-5" dirty="0">
                <a:latin typeface="Tahoma"/>
                <a:cs typeface="Tahoma"/>
              </a:rPr>
              <a:t>т</a:t>
            </a:r>
            <a:r>
              <a:rPr sz="2250" spc="-175" dirty="0">
                <a:latin typeface="Tahoma"/>
                <a:cs typeface="Tahoma"/>
              </a:rPr>
              <a:t>а</a:t>
            </a:r>
            <a:endParaRPr sz="2250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58200" y="5562600"/>
            <a:ext cx="2456180" cy="661078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marR="5080">
              <a:lnSpc>
                <a:spcPts val="2250"/>
              </a:lnSpc>
              <a:spcBef>
                <a:spcPts val="555"/>
              </a:spcBef>
            </a:pPr>
            <a:r>
              <a:rPr sz="2250" spc="75" dirty="0">
                <a:latin typeface="Tahoma"/>
                <a:cs typeface="Tahoma"/>
              </a:rPr>
              <a:t>у</a:t>
            </a:r>
            <a:r>
              <a:rPr sz="2250" spc="-5" dirty="0">
                <a:latin typeface="Tahoma"/>
                <a:cs typeface="Tahoma"/>
              </a:rPr>
              <a:t>т</a:t>
            </a:r>
            <a:r>
              <a:rPr sz="2250" spc="-210" dirty="0">
                <a:latin typeface="Tahoma"/>
                <a:cs typeface="Tahoma"/>
              </a:rPr>
              <a:t>в</a:t>
            </a:r>
            <a:r>
              <a:rPr sz="2250" spc="-135" dirty="0">
                <a:latin typeface="Tahoma"/>
                <a:cs typeface="Tahoma"/>
              </a:rPr>
              <a:t>е</a:t>
            </a:r>
            <a:r>
              <a:rPr sz="2250" spc="-45" dirty="0">
                <a:latin typeface="Tahoma"/>
                <a:cs typeface="Tahoma"/>
              </a:rPr>
              <a:t>р</a:t>
            </a:r>
            <a:r>
              <a:rPr sz="2250" spc="-70" dirty="0">
                <a:latin typeface="Tahoma"/>
                <a:cs typeface="Tahoma"/>
              </a:rPr>
              <a:t>ж</a:t>
            </a:r>
            <a:r>
              <a:rPr sz="2250" spc="15" dirty="0">
                <a:latin typeface="Tahoma"/>
                <a:cs typeface="Tahoma"/>
              </a:rPr>
              <a:t>д</a:t>
            </a:r>
            <a:r>
              <a:rPr sz="2250" spc="-135" dirty="0">
                <a:latin typeface="Tahoma"/>
                <a:cs typeface="Tahoma"/>
              </a:rPr>
              <a:t>е</a:t>
            </a:r>
            <a:r>
              <a:rPr sz="2250" spc="-75" dirty="0">
                <a:latin typeface="Tahoma"/>
                <a:cs typeface="Tahoma"/>
              </a:rPr>
              <a:t>н</a:t>
            </a:r>
            <a:r>
              <a:rPr sz="2250" spc="-70" dirty="0">
                <a:latin typeface="Tahoma"/>
                <a:cs typeface="Tahoma"/>
              </a:rPr>
              <a:t>и</a:t>
            </a:r>
            <a:r>
              <a:rPr sz="2250" spc="-150" dirty="0">
                <a:latin typeface="Tahoma"/>
                <a:cs typeface="Tahoma"/>
              </a:rPr>
              <a:t>я</a:t>
            </a:r>
            <a:r>
              <a:rPr sz="2250" spc="-245" dirty="0">
                <a:latin typeface="Tahoma"/>
                <a:cs typeface="Tahoma"/>
              </a:rPr>
              <a:t> </a:t>
            </a:r>
            <a:r>
              <a:rPr sz="2250" spc="-75" dirty="0">
                <a:latin typeface="Tahoma"/>
                <a:cs typeface="Tahoma"/>
              </a:rPr>
              <a:t>н</a:t>
            </a:r>
            <a:r>
              <a:rPr sz="2250" spc="-30" dirty="0">
                <a:latin typeface="Tahoma"/>
                <a:cs typeface="Tahoma"/>
              </a:rPr>
              <a:t>о</a:t>
            </a:r>
            <a:r>
              <a:rPr sz="2250" spc="-210" dirty="0">
                <a:latin typeface="Tahoma"/>
                <a:cs typeface="Tahoma"/>
              </a:rPr>
              <a:t>в</a:t>
            </a:r>
            <a:r>
              <a:rPr sz="2250" spc="-135" dirty="0">
                <a:latin typeface="Tahoma"/>
                <a:cs typeface="Tahoma"/>
              </a:rPr>
              <a:t>ы</a:t>
            </a:r>
            <a:r>
              <a:rPr sz="2250" spc="-40" dirty="0">
                <a:latin typeface="Tahoma"/>
                <a:cs typeface="Tahoma"/>
              </a:rPr>
              <a:t>х  </a:t>
            </a:r>
            <a:r>
              <a:rPr sz="2250" spc="-75" dirty="0">
                <a:latin typeface="Tahoma"/>
                <a:cs typeface="Tahoma"/>
              </a:rPr>
              <a:t>стандартов</a:t>
            </a:r>
            <a:endParaRPr sz="2250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11506200" cy="3016210"/>
          </a:xfrm>
        </p:spPr>
        <p:txBody>
          <a:bodyPr/>
          <a:lstStyle/>
          <a:p>
            <a:r>
              <a:rPr lang="ru-RU" sz="3200" u="sng" dirty="0" smtClean="0">
                <a:solidFill>
                  <a:srgbClr val="C00000"/>
                </a:solidFill>
              </a:rPr>
              <a:t>Переход на </a:t>
            </a:r>
            <a:r>
              <a:rPr lang="ru-RU" sz="3200" u="sng" dirty="0" err="1" smtClean="0">
                <a:solidFill>
                  <a:srgbClr val="C00000"/>
                </a:solidFill>
              </a:rPr>
              <a:t>ФГОСы</a:t>
            </a:r>
            <a:r>
              <a:rPr lang="ru-RU" sz="3200" u="sng" dirty="0" smtClean="0">
                <a:solidFill>
                  <a:srgbClr val="C00000"/>
                </a:solidFill>
              </a:rPr>
              <a:t> </a:t>
            </a:r>
            <a:r>
              <a:rPr lang="ru-RU" sz="3200" dirty="0" smtClean="0"/>
              <a:t>начального общего и основного общего образования 2021 года  может осуществляться </a:t>
            </a:r>
            <a:r>
              <a:rPr lang="ru-RU" sz="4400" u="sng" dirty="0" smtClean="0">
                <a:solidFill>
                  <a:srgbClr val="C00000"/>
                </a:solidFill>
              </a:rPr>
              <a:t>поэтапно</a:t>
            </a:r>
            <a:r>
              <a:rPr lang="ru-RU" sz="3200" dirty="0" smtClean="0"/>
              <a:t> либо </a:t>
            </a:r>
            <a:r>
              <a:rPr lang="ru-RU" sz="4000" u="sng" dirty="0" smtClean="0">
                <a:solidFill>
                  <a:srgbClr val="C00000"/>
                </a:solidFill>
              </a:rPr>
              <a:t>одновременно во всех классах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000066"/>
                </a:solidFill>
              </a:rPr>
              <a:t/>
            </a:r>
            <a:br>
              <a:rPr lang="ru-RU" sz="2400" dirty="0" smtClean="0">
                <a:solidFill>
                  <a:srgbClr val="000066"/>
                </a:solidFill>
              </a:rPr>
            </a:br>
            <a:endParaRPr lang="ru-RU" sz="2400" dirty="0">
              <a:solidFill>
                <a:srgbClr val="000066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1" y="2971800"/>
          <a:ext cx="11506200" cy="3276600"/>
        </p:xfrm>
        <a:graphic>
          <a:graphicData uri="http://schemas.openxmlformats.org/drawingml/2006/table">
            <a:tbl>
              <a:tblPr/>
              <a:tblGrid>
                <a:gridCol w="3733799"/>
                <a:gridCol w="1905000"/>
                <a:gridCol w="1905000"/>
                <a:gridCol w="1981200"/>
                <a:gridCol w="1981201"/>
              </a:tblGrid>
              <a:tr h="766864"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Учебные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годы: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2022/2023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2000">
                        <a:latin typeface="Arial"/>
                        <a:ea typeface="Times New Roman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2023/2024</a:t>
                      </a:r>
                      <a:endParaRPr lang="ru-RU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2000">
                        <a:latin typeface="Arial"/>
                        <a:ea typeface="Times New Roman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2024/2025</a:t>
                      </a:r>
                      <a:endParaRPr lang="ru-RU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2000">
                        <a:latin typeface="Arial"/>
                        <a:ea typeface="Times New Roman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2025/2026</a:t>
                      </a:r>
                      <a:endParaRPr lang="ru-RU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4868"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Обязательный   </a:t>
                      </a:r>
                    </a:p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       переход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на ФГОС НОО 2021 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1,2</a:t>
                      </a:r>
                      <a:endParaRPr lang="ru-RU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1,2,3</a:t>
                      </a:r>
                      <a:endParaRPr lang="ru-RU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1,2,3,4</a:t>
                      </a:r>
                      <a:endParaRPr lang="ru-RU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4868"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Возможный переход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на ФГОС НОО 2021</a:t>
                      </a:r>
                      <a:r>
                        <a:rPr lang="ru-RU" sz="2400" b="1" u="sng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2,3,4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3,4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038600" y="5380672"/>
            <a:ext cx="1752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>согласия </a:t>
            </a:r>
            <a:r>
              <a:rPr lang="ru-RU" b="1" dirty="0">
                <a:solidFill>
                  <a:srgbClr val="C00000"/>
                </a:solidFill>
                <a:latin typeface="Book Antiqua" pitchFamily="18" charset="0"/>
              </a:rPr>
              <a:t>родителей </a:t>
            </a:r>
            <a:endParaRPr lang="ru-RU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Book Antiqua" pitchFamily="18" charset="0"/>
              </a:rPr>
              <a:t>(</a:t>
            </a:r>
            <a:r>
              <a:rPr lang="ru-RU" sz="1400" b="1" dirty="0">
                <a:solidFill>
                  <a:srgbClr val="C00000"/>
                </a:solidFill>
                <a:latin typeface="Book Antiqua" pitchFamily="18" charset="0"/>
              </a:rPr>
              <a:t>законных представителей</a:t>
            </a:r>
            <a:r>
              <a:rPr lang="ru-RU" sz="1600" b="1" dirty="0" smtClean="0">
                <a:solidFill>
                  <a:srgbClr val="C00000"/>
                </a:solidFill>
                <a:latin typeface="Book Antiqua" pitchFamily="18" charset="0"/>
              </a:rPr>
              <a:t>)</a:t>
            </a:r>
            <a:endParaRPr lang="ru-RU" sz="16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5105400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!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09602" y="914402"/>
          <a:ext cx="11353799" cy="5257797"/>
        </p:xfrm>
        <a:graphic>
          <a:graphicData uri="http://schemas.openxmlformats.org/drawingml/2006/table">
            <a:tbl>
              <a:tblPr/>
              <a:tblGrid>
                <a:gridCol w="2829256"/>
                <a:gridCol w="1677387"/>
                <a:gridCol w="1723652"/>
                <a:gridCol w="1768730"/>
                <a:gridCol w="1677387"/>
                <a:gridCol w="1677387"/>
              </a:tblGrid>
              <a:tr h="1113839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Учебные годы: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2022/2023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2023/2024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2024/2025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2025/2026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2026/2027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979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Обязательный </a:t>
                      </a: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переход на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    ФГОС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ООО 2021 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ru-RU" sz="3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ru-RU" sz="3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5,6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ru-RU" sz="3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5,6,7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ru-RU" sz="3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5,6,7,8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ru-RU" sz="3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5,6,7,8,9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979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Возможный </a:t>
                      </a: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переход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на  ФГОС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ООО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2021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ru-RU" sz="3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6,7,8,9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ru-RU" sz="3200">
                        <a:latin typeface="Times New Roman"/>
                        <a:ea typeface="Times New Roman"/>
                      </a:endParaRPr>
                    </a:p>
                    <a:p>
                      <a:pPr indent="18415" algn="ctr"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7,8,9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ru-RU" sz="3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8,9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ru-RU" sz="3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429000" y="4953000"/>
            <a:ext cx="1752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>согласия </a:t>
            </a:r>
            <a:r>
              <a:rPr lang="ru-RU" b="1" dirty="0">
                <a:solidFill>
                  <a:srgbClr val="C00000"/>
                </a:solidFill>
                <a:latin typeface="Book Antiqua" pitchFamily="18" charset="0"/>
              </a:rPr>
              <a:t>родителей </a:t>
            </a:r>
            <a:endParaRPr lang="ru-RU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Book Antiqua" pitchFamily="18" charset="0"/>
              </a:rPr>
              <a:t>(</a:t>
            </a:r>
            <a:r>
              <a:rPr lang="ru-RU" sz="1400" b="1" dirty="0">
                <a:solidFill>
                  <a:srgbClr val="C00000"/>
                </a:solidFill>
                <a:latin typeface="Book Antiqua" pitchFamily="18" charset="0"/>
              </a:rPr>
              <a:t>законных представителей</a:t>
            </a:r>
            <a:r>
              <a:rPr lang="ru-RU" sz="1600" b="1" dirty="0" smtClean="0">
                <a:solidFill>
                  <a:srgbClr val="C00000"/>
                </a:solidFill>
                <a:latin typeface="Book Antiqua" pitchFamily="18" charset="0"/>
              </a:rPr>
              <a:t>)</a:t>
            </a:r>
            <a:endParaRPr lang="ru-RU" sz="16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4572000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!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304800"/>
            <a:ext cx="4876800" cy="2186496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6000" spc="-145" dirty="0">
                <a:solidFill>
                  <a:srgbClr val="0083A8"/>
                </a:solidFill>
              </a:rPr>
              <a:t>Особенности  обучения детей  с ОВЗ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64299" y="368395"/>
            <a:ext cx="4960620" cy="5268109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93090">
              <a:lnSpc>
                <a:spcPts val="2930"/>
              </a:lnSpc>
              <a:spcBef>
                <a:spcPts val="380"/>
              </a:spcBef>
            </a:pPr>
            <a:r>
              <a:rPr sz="2600" spc="375" dirty="0">
                <a:latin typeface="Tahoma"/>
                <a:cs typeface="Tahoma"/>
              </a:rPr>
              <a:t>Ф</a:t>
            </a:r>
            <a:r>
              <a:rPr sz="2600" spc="175" dirty="0">
                <a:latin typeface="Tahoma"/>
                <a:cs typeface="Tahoma"/>
              </a:rPr>
              <a:t>Г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150" dirty="0">
                <a:latin typeface="Tahoma"/>
                <a:cs typeface="Tahoma"/>
              </a:rPr>
              <a:t>С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lang="ru-RU" sz="2600" spc="-280" dirty="0" smtClean="0">
                <a:latin typeface="Tahoma"/>
                <a:cs typeface="Tahoma"/>
              </a:rPr>
              <a:t>  </a:t>
            </a:r>
            <a:r>
              <a:rPr sz="2600" spc="490" dirty="0" smtClean="0">
                <a:latin typeface="Tahoma"/>
                <a:cs typeface="Tahoma"/>
              </a:rPr>
              <a:t>Н</a:t>
            </a:r>
            <a:r>
              <a:rPr sz="2600" spc="480" dirty="0" smtClean="0">
                <a:latin typeface="Tahoma"/>
                <a:cs typeface="Tahoma"/>
              </a:rPr>
              <a:t>О</a:t>
            </a:r>
            <a:r>
              <a:rPr sz="2600" spc="290" dirty="0" smtClean="0">
                <a:latin typeface="Tahoma"/>
                <a:cs typeface="Tahoma"/>
              </a:rPr>
              <a:t>О</a:t>
            </a:r>
            <a:r>
              <a:rPr sz="2600" spc="-325" dirty="0" smtClean="0">
                <a:latin typeface="Tahoma"/>
                <a:cs typeface="Tahoma"/>
              </a:rPr>
              <a:t> </a:t>
            </a:r>
            <a:r>
              <a:rPr sz="2600" spc="45" dirty="0" err="1" smtClean="0">
                <a:latin typeface="Tahoma"/>
                <a:cs typeface="Tahoma"/>
              </a:rPr>
              <a:t>д</a:t>
            </a:r>
            <a:r>
              <a:rPr sz="2600" spc="-175" dirty="0" err="1" smtClean="0">
                <a:latin typeface="Tahoma"/>
                <a:cs typeface="Tahoma"/>
              </a:rPr>
              <a:t>л</a:t>
            </a:r>
            <a:r>
              <a:rPr sz="2600" spc="-165" dirty="0" err="1" smtClean="0">
                <a:latin typeface="Tahoma"/>
                <a:cs typeface="Tahoma"/>
              </a:rPr>
              <a:t>я</a:t>
            </a:r>
            <a:r>
              <a:rPr lang="ru-RU" sz="2600" spc="-165" dirty="0" smtClean="0">
                <a:latin typeface="Tahoma"/>
                <a:cs typeface="Tahoma"/>
              </a:rPr>
              <a:t> </a:t>
            </a:r>
            <a:r>
              <a:rPr sz="2600" spc="-300" dirty="0" smtClean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с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190" dirty="0">
                <a:latin typeface="Tahoma"/>
                <a:cs typeface="Tahoma"/>
              </a:rPr>
              <a:t>В</a:t>
            </a:r>
            <a:r>
              <a:rPr sz="2600" spc="-10" dirty="0">
                <a:latin typeface="Tahoma"/>
                <a:cs typeface="Tahoma"/>
              </a:rPr>
              <a:t>З  </a:t>
            </a:r>
            <a:r>
              <a:rPr sz="2600" b="1" spc="-120" dirty="0" smtClean="0">
                <a:solidFill>
                  <a:srgbClr val="C00000"/>
                </a:solidFill>
                <a:latin typeface="Tahoma"/>
                <a:cs typeface="Tahoma"/>
              </a:rPr>
              <a:t>п</a:t>
            </a:r>
            <a:r>
              <a:rPr sz="2600" b="1" spc="-20" dirty="0" smtClean="0">
                <a:solidFill>
                  <a:srgbClr val="C00000"/>
                </a:solidFill>
                <a:latin typeface="Tahoma"/>
                <a:cs typeface="Tahoma"/>
              </a:rPr>
              <a:t>р</a:t>
            </a:r>
            <a:r>
              <a:rPr sz="2600" b="1" spc="-45" dirty="0" smtClean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2600" b="1" spc="60" dirty="0" smtClean="0">
                <a:solidFill>
                  <a:srgbClr val="C00000"/>
                </a:solidFill>
                <a:latin typeface="Tahoma"/>
                <a:cs typeface="Tahoma"/>
              </a:rPr>
              <a:t>м</a:t>
            </a:r>
            <a:r>
              <a:rPr sz="2600" b="1" spc="-175" dirty="0" smtClean="0">
                <a:solidFill>
                  <a:srgbClr val="C00000"/>
                </a:solidFill>
                <a:latin typeface="Tahoma"/>
                <a:cs typeface="Tahoma"/>
              </a:rPr>
              <a:t>е</a:t>
            </a:r>
            <a:r>
              <a:rPr sz="2600" b="1" spc="-45" dirty="0" smtClean="0">
                <a:solidFill>
                  <a:srgbClr val="C00000"/>
                </a:solidFill>
                <a:latin typeface="Tahoma"/>
                <a:cs typeface="Tahoma"/>
              </a:rPr>
              <a:t>н</a:t>
            </a:r>
            <a:r>
              <a:rPr sz="2600" b="1" spc="-175" dirty="0" smtClean="0">
                <a:solidFill>
                  <a:srgbClr val="C00000"/>
                </a:solidFill>
                <a:latin typeface="Tahoma"/>
                <a:cs typeface="Tahoma"/>
              </a:rPr>
              <a:t>я</a:t>
            </a:r>
            <a:r>
              <a:rPr sz="2600" b="1" spc="-20" dirty="0" smtClean="0">
                <a:solidFill>
                  <a:srgbClr val="C00000"/>
                </a:solidFill>
                <a:latin typeface="Tahoma"/>
                <a:cs typeface="Tahoma"/>
              </a:rPr>
              <a:t>т</a:t>
            </a:r>
            <a:r>
              <a:rPr sz="2600" b="1" spc="-175" dirty="0" smtClean="0">
                <a:solidFill>
                  <a:srgbClr val="C00000"/>
                </a:solidFill>
                <a:latin typeface="Tahoma"/>
                <a:cs typeface="Tahoma"/>
              </a:rPr>
              <a:t>ь</a:t>
            </a:r>
            <a:r>
              <a:rPr lang="ru-RU" sz="2600" b="1" spc="-175" dirty="0" smtClean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600" b="1" spc="-295" dirty="0" smtClean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600" b="1" spc="-45" dirty="0" smtClean="0">
                <a:solidFill>
                  <a:srgbClr val="C00000"/>
                </a:solidFill>
                <a:latin typeface="Tahoma"/>
                <a:cs typeface="Tahoma"/>
              </a:rPr>
              <a:t>н</a:t>
            </a:r>
            <a:r>
              <a:rPr sz="2600" b="1" spc="-175" dirty="0" smtClean="0">
                <a:solidFill>
                  <a:srgbClr val="C00000"/>
                </a:solidFill>
                <a:latin typeface="Tahoma"/>
                <a:cs typeface="Tahoma"/>
              </a:rPr>
              <a:t>ел</a:t>
            </a:r>
            <a:r>
              <a:rPr sz="2600" b="1" spc="-185" dirty="0" smtClean="0">
                <a:solidFill>
                  <a:srgbClr val="C00000"/>
                </a:solidFill>
                <a:latin typeface="Tahoma"/>
                <a:cs typeface="Tahoma"/>
              </a:rPr>
              <a:t>ь</a:t>
            </a:r>
            <a:r>
              <a:rPr sz="2600" b="1" spc="-145" dirty="0" smtClean="0">
                <a:solidFill>
                  <a:srgbClr val="C00000"/>
                </a:solidFill>
                <a:latin typeface="Tahoma"/>
                <a:cs typeface="Tahoma"/>
              </a:rPr>
              <a:t>з</a:t>
            </a:r>
            <a:r>
              <a:rPr sz="2600" b="1" spc="-175" dirty="0" smtClean="0">
                <a:solidFill>
                  <a:srgbClr val="C00000"/>
                </a:solidFill>
                <a:latin typeface="Tahoma"/>
                <a:cs typeface="Tahoma"/>
              </a:rPr>
              <a:t>я</a:t>
            </a:r>
            <a:r>
              <a:rPr lang="ru-RU" sz="2600" b="1" spc="-110" dirty="0">
                <a:solidFill>
                  <a:srgbClr val="C00000"/>
                </a:solidFill>
                <a:latin typeface="Tahoma"/>
                <a:cs typeface="Tahoma"/>
              </a:rPr>
              <a:t>!</a:t>
            </a:r>
            <a:endParaRPr sz="2600" b="1" dirty="0">
              <a:solidFill>
                <a:srgbClr val="C00000"/>
              </a:solidFill>
              <a:latin typeface="Tahoma"/>
              <a:cs typeface="Tahoma"/>
            </a:endParaRPr>
          </a:p>
          <a:p>
            <a:pPr marL="12700">
              <a:lnSpc>
                <a:spcPts val="2755"/>
              </a:lnSpc>
            </a:pPr>
            <a:endParaRPr lang="ru-RU" sz="2600" spc="160" dirty="0" smtClean="0">
              <a:latin typeface="Tahoma"/>
              <a:cs typeface="Tahoma"/>
            </a:endParaRPr>
          </a:p>
          <a:p>
            <a:pPr marL="12700">
              <a:lnSpc>
                <a:spcPts val="2755"/>
              </a:lnSpc>
            </a:pPr>
            <a:r>
              <a:rPr sz="2600" spc="160" dirty="0" err="1" smtClean="0">
                <a:latin typeface="Tahoma"/>
                <a:cs typeface="Tahoma"/>
              </a:rPr>
              <a:t>А</a:t>
            </a:r>
            <a:r>
              <a:rPr sz="2600" spc="45" dirty="0" err="1" smtClean="0">
                <a:latin typeface="Tahoma"/>
                <a:cs typeface="Tahoma"/>
              </a:rPr>
              <a:t>д</a:t>
            </a:r>
            <a:r>
              <a:rPr sz="2600" spc="-170" dirty="0" err="1" smtClean="0">
                <a:latin typeface="Tahoma"/>
                <a:cs typeface="Tahoma"/>
              </a:rPr>
              <a:t>а</a:t>
            </a:r>
            <a:r>
              <a:rPr sz="2600" spc="-120" dirty="0" err="1" smtClean="0">
                <a:latin typeface="Tahoma"/>
                <a:cs typeface="Tahoma"/>
              </a:rPr>
              <a:t>п</a:t>
            </a:r>
            <a:r>
              <a:rPr sz="2600" spc="-20" dirty="0" err="1" smtClean="0">
                <a:latin typeface="Tahoma"/>
                <a:cs typeface="Tahoma"/>
              </a:rPr>
              <a:t>т</a:t>
            </a:r>
            <a:r>
              <a:rPr sz="2600" spc="-45" dirty="0" err="1" smtClean="0">
                <a:latin typeface="Tahoma"/>
                <a:cs typeface="Tahoma"/>
              </a:rPr>
              <a:t>и</a:t>
            </a:r>
            <a:r>
              <a:rPr sz="2600" spc="-20" dirty="0" err="1" smtClean="0">
                <a:latin typeface="Tahoma"/>
                <a:cs typeface="Tahoma"/>
              </a:rPr>
              <a:t>р</a:t>
            </a:r>
            <a:r>
              <a:rPr sz="2600" spc="5" dirty="0" err="1" smtClean="0">
                <a:latin typeface="Tahoma"/>
                <a:cs typeface="Tahoma"/>
              </a:rPr>
              <a:t>о</a:t>
            </a:r>
            <a:r>
              <a:rPr sz="2600" spc="-170" dirty="0" err="1" smtClean="0">
                <a:latin typeface="Tahoma"/>
                <a:cs typeface="Tahoma"/>
              </a:rPr>
              <a:t>ва</a:t>
            </a:r>
            <a:r>
              <a:rPr sz="2600" spc="-45" dirty="0" err="1" smtClean="0">
                <a:latin typeface="Tahoma"/>
                <a:cs typeface="Tahoma"/>
              </a:rPr>
              <a:t>нн</a:t>
            </a:r>
            <a:r>
              <a:rPr sz="2600" spc="-155" dirty="0" err="1" smtClean="0">
                <a:latin typeface="Tahoma"/>
                <a:cs typeface="Tahoma"/>
              </a:rPr>
              <a:t>ы</a:t>
            </a:r>
            <a:r>
              <a:rPr sz="2600" spc="-185" dirty="0" err="1" smtClean="0">
                <a:latin typeface="Tahoma"/>
                <a:cs typeface="Tahoma"/>
              </a:rPr>
              <a:t>е</a:t>
            </a:r>
            <a:r>
              <a:rPr sz="2600" spc="-275" dirty="0" smtClean="0">
                <a:latin typeface="Tahoma"/>
                <a:cs typeface="Tahoma"/>
              </a:rPr>
              <a:t> </a:t>
            </a:r>
            <a:r>
              <a:rPr lang="ru-RU" sz="2600" spc="-275" dirty="0" smtClean="0">
                <a:latin typeface="Tahoma"/>
                <a:cs typeface="Tahoma"/>
              </a:rPr>
              <a:t> </a:t>
            </a:r>
            <a:r>
              <a:rPr sz="2600" spc="-120" dirty="0" err="1" smtClean="0">
                <a:latin typeface="Tahoma"/>
                <a:cs typeface="Tahoma"/>
              </a:rPr>
              <a:t>п</a:t>
            </a:r>
            <a:r>
              <a:rPr sz="2600" spc="-20" dirty="0" err="1" smtClean="0">
                <a:latin typeface="Tahoma"/>
                <a:cs typeface="Tahoma"/>
              </a:rPr>
              <a:t>р</a:t>
            </a:r>
            <a:r>
              <a:rPr sz="2600" spc="5" dirty="0" err="1" smtClean="0">
                <a:latin typeface="Tahoma"/>
                <a:cs typeface="Tahoma"/>
              </a:rPr>
              <a:t>о</a:t>
            </a:r>
            <a:r>
              <a:rPr sz="2600" spc="-35" dirty="0" err="1" smtClean="0">
                <a:latin typeface="Tahoma"/>
                <a:cs typeface="Tahoma"/>
              </a:rPr>
              <a:t>г</a:t>
            </a:r>
            <a:r>
              <a:rPr sz="2600" spc="-20" dirty="0" err="1" smtClean="0">
                <a:latin typeface="Tahoma"/>
                <a:cs typeface="Tahoma"/>
              </a:rPr>
              <a:t>р</a:t>
            </a:r>
            <a:r>
              <a:rPr sz="2600" spc="-170" dirty="0" err="1" smtClean="0">
                <a:latin typeface="Tahoma"/>
                <a:cs typeface="Tahoma"/>
              </a:rPr>
              <a:t>а</a:t>
            </a:r>
            <a:r>
              <a:rPr sz="2600" spc="60" dirty="0" err="1" smtClean="0">
                <a:latin typeface="Tahoma"/>
                <a:cs typeface="Tahoma"/>
              </a:rPr>
              <a:t>мм</a:t>
            </a:r>
            <a:r>
              <a:rPr sz="2600" spc="-180" dirty="0" err="1" smtClean="0">
                <a:latin typeface="Tahoma"/>
                <a:cs typeface="Tahoma"/>
              </a:rPr>
              <a:t>ы</a:t>
            </a:r>
            <a:endParaRPr sz="2600" dirty="0">
              <a:latin typeface="Tahoma"/>
              <a:cs typeface="Tahoma"/>
            </a:endParaRPr>
          </a:p>
          <a:p>
            <a:pPr marL="12700" marR="320675">
              <a:lnSpc>
                <a:spcPts val="2930"/>
              </a:lnSpc>
              <a:spcBef>
                <a:spcPts val="155"/>
              </a:spcBef>
            </a:pP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5" dirty="0">
                <a:latin typeface="Tahoma"/>
                <a:cs typeface="Tahoma"/>
              </a:rPr>
              <a:t>х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110" dirty="0">
                <a:latin typeface="Tahoma"/>
                <a:cs typeface="Tahoma"/>
              </a:rPr>
              <a:t>разрабатывать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на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основе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295" dirty="0">
                <a:latin typeface="Tahoma"/>
                <a:cs typeface="Tahoma"/>
              </a:rPr>
              <a:t>ФГОС </a:t>
            </a:r>
            <a:r>
              <a:rPr sz="2600" spc="-800" dirty="0">
                <a:latin typeface="Tahoma"/>
                <a:cs typeface="Tahoma"/>
              </a:rPr>
              <a:t> </a:t>
            </a:r>
            <a:r>
              <a:rPr sz="2600" spc="240" dirty="0">
                <a:latin typeface="Tahoma"/>
                <a:cs typeface="Tahoma"/>
              </a:rPr>
              <a:t>ООО</a:t>
            </a:r>
            <a:r>
              <a:rPr sz="2600" spc="240" dirty="0" smtClean="0">
                <a:latin typeface="Tahoma"/>
                <a:cs typeface="Tahoma"/>
              </a:rPr>
              <a:t>.</a:t>
            </a:r>
            <a:r>
              <a:rPr lang="ru-RU" sz="2600" spc="240" dirty="0" smtClean="0">
                <a:latin typeface="Tahoma"/>
                <a:cs typeface="Tahoma"/>
              </a:rPr>
              <a:t> </a:t>
            </a:r>
            <a:endParaRPr sz="2600" dirty="0">
              <a:latin typeface="Tahoma"/>
              <a:cs typeface="Tahoma"/>
            </a:endParaRPr>
          </a:p>
          <a:p>
            <a:pPr marL="12700">
              <a:lnSpc>
                <a:spcPts val="2750"/>
              </a:lnSpc>
            </a:pPr>
            <a:r>
              <a:rPr sz="2600" spc="265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sz="2600" spc="-2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600" spc="-175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600" spc="45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sz="2600" spc="-25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600" spc="-8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600" spc="60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600" spc="5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spc="-20" dirty="0" err="1">
                <a:latin typeface="Times New Roman" pitchFamily="18" charset="0"/>
                <a:cs typeface="Times New Roman" pitchFamily="18" charset="0"/>
              </a:rPr>
              <a:t>тр</a:t>
            </a:r>
            <a:r>
              <a:rPr sz="2600" spc="-175" dirty="0" err="1">
                <a:latin typeface="Times New Roman" pitchFamily="18" charset="0"/>
                <a:cs typeface="Times New Roman" pitchFamily="18" charset="0"/>
              </a:rPr>
              <a:t>ел</a:t>
            </a:r>
            <a:r>
              <a:rPr sz="2600" spc="-75" dirty="0" err="1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600" spc="-2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spc="-2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170" dirty="0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sz="2600" spc="-2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600" spc="-45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600" spc="-17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600" spc="-65" dirty="0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sz="2600" spc="-45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600" spc="-75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sz="2600" dirty="0">
              <a:latin typeface="Times New Roman" pitchFamily="18" charset="0"/>
              <a:cs typeface="Times New Roman" pitchFamily="18" charset="0"/>
            </a:endParaRPr>
          </a:p>
          <a:p>
            <a:pPr marL="12700" marR="57785">
              <a:lnSpc>
                <a:spcPts val="2920"/>
              </a:lnSpc>
              <a:spcBef>
                <a:spcPts val="170"/>
              </a:spcBef>
            </a:pPr>
            <a:r>
              <a:rPr sz="2600" spc="-70" dirty="0">
                <a:latin typeface="Times New Roman" pitchFamily="18" charset="0"/>
                <a:cs typeface="Times New Roman" pitchFamily="18" charset="0"/>
              </a:rPr>
              <a:t>предметов.</a:t>
            </a:r>
            <a:r>
              <a:rPr sz="2600" spc="-2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45" dirty="0">
                <a:latin typeface="Times New Roman" pitchFamily="18" charset="0"/>
                <a:cs typeface="Times New Roman" pitchFamily="18" charset="0"/>
              </a:rPr>
              <a:t>Например,</a:t>
            </a:r>
            <a:r>
              <a:rPr sz="2600" spc="-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100" dirty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sz="2600" spc="-2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45" dirty="0">
                <a:latin typeface="Times New Roman" pitchFamily="18" charset="0"/>
                <a:cs typeface="Times New Roman" pitchFamily="18" charset="0"/>
              </a:rPr>
              <a:t>глухих </a:t>
            </a:r>
            <a:r>
              <a:rPr sz="2600" spc="-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7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600" spc="-2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8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600" spc="-175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600" spc="-17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600" spc="-1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sz="2600" spc="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spc="-8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600" spc="-175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600" spc="-155" dirty="0">
                <a:latin typeface="Times New Roman" pitchFamily="18" charset="0"/>
                <a:cs typeface="Times New Roman" pitchFamily="18" charset="0"/>
              </a:rPr>
              <a:t>ы</a:t>
            </a:r>
            <a:r>
              <a:rPr sz="2600" spc="-80" dirty="0">
                <a:latin typeface="Times New Roman" pitchFamily="18" charset="0"/>
                <a:cs typeface="Times New Roman" pitchFamily="18" charset="0"/>
              </a:rPr>
              <a:t>ш</a:t>
            </a:r>
            <a:r>
              <a:rPr sz="2600" spc="-17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600" spc="-35" dirty="0">
                <a:latin typeface="Times New Roman" pitchFamily="18" charset="0"/>
                <a:cs typeface="Times New Roman" pitchFamily="18" charset="0"/>
              </a:rPr>
              <a:t>щ</a:t>
            </a:r>
            <a:r>
              <a:rPr sz="2600" spc="-4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600" spc="-50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sz="2600" spc="-25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6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600" spc="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spc="-105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sz="2600" spc="-4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600" spc="-2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spc="-25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4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600" spc="-135" dirty="0">
                <a:latin typeface="Times New Roman" pitchFamily="18" charset="0"/>
                <a:cs typeface="Times New Roman" pitchFamily="18" charset="0"/>
              </a:rPr>
              <a:t>е  </a:t>
            </a:r>
            <a:r>
              <a:rPr sz="2600" spc="-17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600" spc="-1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600" spc="-175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600" spc="-35" dirty="0">
                <a:latin typeface="Times New Roman" pitchFamily="18" charset="0"/>
                <a:cs typeface="Times New Roman" pitchFamily="18" charset="0"/>
              </a:rPr>
              <a:t>ю</a:t>
            </a:r>
            <a:r>
              <a:rPr sz="2600" spc="-215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sz="2600" spc="-17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600" spc="-2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600" spc="-175" dirty="0">
                <a:latin typeface="Times New Roman" pitchFamily="18" charset="0"/>
                <a:cs typeface="Times New Roman" pitchFamily="18" charset="0"/>
              </a:rPr>
              <a:t>ь</a:t>
            </a:r>
            <a:r>
              <a:rPr sz="2600" spc="-2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19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600" spc="-2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12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2600" spc="-2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600" spc="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spc="-35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sz="2600" spc="-2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600" spc="-17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600" spc="60" dirty="0">
                <a:latin typeface="Times New Roman" pitchFamily="18" charset="0"/>
                <a:cs typeface="Times New Roman" pitchFamily="18" charset="0"/>
              </a:rPr>
              <a:t>мм</a:t>
            </a:r>
            <a:r>
              <a:rPr sz="2600" spc="-25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600" spc="-2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6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600" spc="-25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600" spc="-145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sz="2600" spc="-155" dirty="0">
                <a:latin typeface="Times New Roman" pitchFamily="18" charset="0"/>
                <a:cs typeface="Times New Roman" pitchFamily="18" charset="0"/>
              </a:rPr>
              <a:t>ы</a:t>
            </a:r>
            <a:r>
              <a:rPr sz="2600" spc="-25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600" spc="-175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600" spc="-110" dirty="0">
                <a:latin typeface="Times New Roman" pitchFamily="18" charset="0"/>
                <a:cs typeface="Times New Roman" pitchFamily="18" charset="0"/>
              </a:rPr>
              <a:t>.</a:t>
            </a:r>
            <a:endParaRPr sz="2600" dirty="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ts val="2930"/>
              </a:lnSpc>
              <a:spcBef>
                <a:spcPts val="5"/>
              </a:spcBef>
            </a:pPr>
            <a:r>
              <a:rPr sz="2600" spc="315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2600" spc="-175" dirty="0" err="1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600" spc="-165" dirty="0" err="1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600" spc="-1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17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600" spc="-8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600" spc="-175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600" spc="-5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sz="2600" spc="-25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spc="-25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45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2600" spc="-175" dirty="0" err="1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600" spc="-20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600" spc="-175" dirty="0" err="1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600" spc="-75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6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2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7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600" spc="-2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spc="-2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48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spc="19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600" spc="-1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sz="2600" spc="-3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spc="-3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17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600" spc="60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600" spc="-175" dirty="0" err="1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600" spc="-5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600" spc="-20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600" spc="-15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spc="-1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600" spc="45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sz="2600" spc="-45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600" spc="-145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sz="2600" spc="-25" dirty="0" err="1" smtClean="0">
                <a:latin typeface="Times New Roman" pitchFamily="18" charset="0"/>
                <a:cs typeface="Times New Roman" pitchFamily="18" charset="0"/>
              </a:rPr>
              <a:t>ку</a:t>
            </a:r>
            <a:r>
              <a:rPr sz="2600" spc="-175" dirty="0" err="1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600" spc="-185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sz="2600" spc="55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600" spc="-25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600" spc="-2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600" spc="-18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600" spc="-1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2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4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600" spc="-17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600" spc="4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2600" spc="-2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spc="-25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12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2600" spc="-2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600" spc="-17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600" spc="4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2600" spc="-25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600" spc="-8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600" spc="6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600" spc="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spc="-20" dirty="0">
                <a:latin typeface="Times New Roman" pitchFamily="18" charset="0"/>
                <a:cs typeface="Times New Roman" pitchFamily="18" charset="0"/>
              </a:rPr>
              <a:t>тр</a:t>
            </a:r>
            <a:r>
              <a:rPr sz="2600" spc="-17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600" spc="-2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600" spc="-130" dirty="0">
                <a:latin typeface="Times New Roman" pitchFamily="18" charset="0"/>
                <a:cs typeface="Times New Roman" pitchFamily="18" charset="0"/>
              </a:rPr>
              <a:t>ь  </a:t>
            </a:r>
            <a:r>
              <a:rPr sz="2600" spc="-17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600" spc="4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2600" spc="-17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600" spc="-12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2600" spc="-2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600" spc="-4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600" spc="-17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600" spc="-4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600" spc="-25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600" spc="-20" dirty="0">
                <a:latin typeface="Times New Roman" pitchFamily="18" charset="0"/>
                <a:cs typeface="Times New Roman" pitchFamily="18" charset="0"/>
              </a:rPr>
              <a:t>ю</a:t>
            </a:r>
            <a:r>
              <a:rPr sz="2600" spc="-3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45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sz="2600" spc="-4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600" spc="-145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sz="2600" spc="-25" dirty="0">
                <a:latin typeface="Times New Roman" pitchFamily="18" charset="0"/>
                <a:cs typeface="Times New Roman" pitchFamily="18" charset="0"/>
              </a:rPr>
              <a:t>ку</a:t>
            </a:r>
            <a:r>
              <a:rPr sz="2600" spc="-175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600" spc="-185" dirty="0">
                <a:latin typeface="Times New Roman" pitchFamily="18" charset="0"/>
                <a:cs typeface="Times New Roman" pitchFamily="18" charset="0"/>
              </a:rPr>
              <a:t>ь</a:t>
            </a:r>
            <a:r>
              <a:rPr sz="2600" spc="55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600" spc="-25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600" spc="-2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600" spc="-175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600" spc="-110" dirty="0">
                <a:latin typeface="Times New Roman" pitchFamily="18" charset="0"/>
                <a:cs typeface="Times New Roman" pitchFamily="18" charset="0"/>
              </a:rPr>
              <a:t>.</a:t>
            </a:r>
            <a:endParaRPr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5537200" cy="3577903"/>
          </a:xfrm>
        </p:spPr>
        <p:txBody>
          <a:bodyPr/>
          <a:lstStyle/>
          <a:p>
            <a:r>
              <a:rPr lang="ru-RU" sz="6000" spc="-145" dirty="0" smtClean="0">
                <a:solidFill>
                  <a:srgbClr val="0083A8"/>
                </a:solidFill>
              </a:rPr>
              <a:t>Вариативность</a:t>
            </a:r>
            <a:br>
              <a:rPr lang="ru-RU" sz="6000" spc="-145" dirty="0" smtClean="0">
                <a:solidFill>
                  <a:srgbClr val="0083A8"/>
                </a:solidFill>
              </a:rPr>
            </a:br>
            <a:r>
              <a:rPr lang="ru-RU" sz="6000" spc="-145" dirty="0" smtClean="0">
                <a:solidFill>
                  <a:srgbClr val="0083A8"/>
                </a:solidFill>
              </a:rPr>
              <a:t>содержания ООП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457200"/>
            <a:ext cx="5562600" cy="22442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775"/>
              </a:lnSpc>
              <a:spcBef>
                <a:spcPts val="100"/>
              </a:spcBef>
            </a:pPr>
            <a:r>
              <a:rPr lang="ru-RU" sz="6000" spc="-145" dirty="0" smtClean="0">
                <a:solidFill>
                  <a:srgbClr val="0083A8"/>
                </a:solidFill>
              </a:rPr>
              <a:t>Требования к пояснительной  записке</a:t>
            </a:r>
            <a:endParaRPr lang="ru-RU" sz="6000" spc="-145" dirty="0">
              <a:solidFill>
                <a:srgbClr val="0083A8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77000" y="457200"/>
            <a:ext cx="2183765" cy="265430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z="3200" b="1" spc="-90" dirty="0">
                <a:solidFill>
                  <a:srgbClr val="E10000"/>
                </a:solidFill>
                <a:latin typeface="Trebuchet MS"/>
                <a:cs typeface="Trebuchet MS"/>
              </a:rPr>
              <a:t>Было</a:t>
            </a:r>
            <a:r>
              <a:rPr sz="2600" b="1" spc="-90" dirty="0">
                <a:solidFill>
                  <a:srgbClr val="E10000"/>
                </a:solidFill>
                <a:latin typeface="Trebuchet MS"/>
                <a:cs typeface="Trebuchet MS"/>
              </a:rPr>
              <a:t> </a:t>
            </a:r>
            <a:r>
              <a:rPr sz="2600" b="1" spc="-85" dirty="0">
                <a:solidFill>
                  <a:srgbClr val="E10000"/>
                </a:solidFill>
                <a:latin typeface="Trebuchet MS"/>
                <a:cs typeface="Trebuchet MS"/>
              </a:rPr>
              <a:t> </a:t>
            </a:r>
            <a:r>
              <a:rPr sz="2600" spc="-55" dirty="0">
                <a:latin typeface="Tahoma"/>
                <a:cs typeface="Tahoma"/>
              </a:rPr>
              <a:t>Содержание </a:t>
            </a:r>
            <a:r>
              <a:rPr sz="2600" spc="-5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5" dirty="0">
                <a:latin typeface="Tahoma"/>
                <a:cs typeface="Tahoma"/>
              </a:rPr>
              <a:t>й 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65" dirty="0">
                <a:latin typeface="Tahoma"/>
                <a:cs typeface="Tahoma"/>
              </a:rPr>
              <a:t>я</a:t>
            </a:r>
            <a:endParaRPr sz="2600" dirty="0">
              <a:latin typeface="Tahoma"/>
              <a:cs typeface="Tahoma"/>
            </a:endParaRPr>
          </a:p>
          <a:p>
            <a:pPr marL="12700">
              <a:lnSpc>
                <a:spcPts val="2740"/>
              </a:lnSpc>
            </a:pPr>
            <a:r>
              <a:rPr sz="2600" spc="420" dirty="0">
                <a:latin typeface="Tahoma"/>
                <a:cs typeface="Tahoma"/>
              </a:rPr>
              <a:t>НОО</a:t>
            </a:r>
            <a:endParaRPr sz="2600" dirty="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</a:pP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105" dirty="0">
                <a:latin typeface="Tahoma"/>
                <a:cs typeface="Tahoma"/>
              </a:rPr>
              <a:t>О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26550" y="368396"/>
            <a:ext cx="2508250" cy="452431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421640">
              <a:lnSpc>
                <a:spcPts val="2930"/>
              </a:lnSpc>
              <a:spcBef>
                <a:spcPts val="380"/>
              </a:spcBef>
            </a:pPr>
            <a:r>
              <a:rPr sz="3200" b="1" spc="-45" dirty="0">
                <a:solidFill>
                  <a:srgbClr val="17A16D"/>
                </a:solidFill>
                <a:latin typeface="Trebuchet MS"/>
                <a:cs typeface="Trebuchet MS"/>
              </a:rPr>
              <a:t>Стало</a:t>
            </a:r>
            <a:r>
              <a:rPr sz="2600" b="1" spc="-45" dirty="0">
                <a:solidFill>
                  <a:srgbClr val="17A16D"/>
                </a:solidFill>
                <a:latin typeface="Trebuchet MS"/>
                <a:cs typeface="Trebuchet MS"/>
              </a:rPr>
              <a:t> </a:t>
            </a:r>
            <a:r>
              <a:rPr sz="2600" b="1" spc="-40" dirty="0">
                <a:solidFill>
                  <a:srgbClr val="17A16D"/>
                </a:solidFill>
                <a:latin typeface="Trebuchet MS"/>
                <a:cs typeface="Trebuchet MS"/>
              </a:rPr>
              <a:t> </a:t>
            </a:r>
            <a:r>
              <a:rPr sz="2600" spc="-125" dirty="0">
                <a:latin typeface="Tahoma"/>
                <a:cs typeface="Tahoma"/>
              </a:rPr>
              <a:t>Теперь </a:t>
            </a:r>
            <a:r>
              <a:rPr sz="2600" spc="-12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85" dirty="0">
                <a:latin typeface="Tahoma"/>
                <a:cs typeface="Tahoma"/>
              </a:rPr>
              <a:t>е</a:t>
            </a:r>
            <a:endParaRPr sz="2600" dirty="0">
              <a:latin typeface="Tahoma"/>
              <a:cs typeface="Tahoma"/>
            </a:endParaRPr>
          </a:p>
          <a:p>
            <a:pPr marL="12700">
              <a:lnSpc>
                <a:spcPts val="2750"/>
              </a:lnSpc>
            </a:pPr>
            <a:r>
              <a:rPr sz="2600" spc="-85" dirty="0">
                <a:latin typeface="Tahoma"/>
                <a:cs typeface="Tahoma"/>
              </a:rPr>
              <a:t>пояснительной</a:t>
            </a:r>
            <a:endParaRPr sz="2600" dirty="0">
              <a:latin typeface="Tahoma"/>
              <a:cs typeface="Tahoma"/>
            </a:endParaRPr>
          </a:p>
          <a:p>
            <a:pPr marL="12700" marR="381000">
              <a:lnSpc>
                <a:spcPts val="2920"/>
              </a:lnSpc>
              <a:spcBef>
                <a:spcPts val="165"/>
              </a:spcBef>
            </a:pPr>
            <a:r>
              <a:rPr sz="2600" spc="-105" dirty="0">
                <a:latin typeface="Tahoma"/>
                <a:cs typeface="Tahoma"/>
              </a:rPr>
              <a:t>записки </a:t>
            </a:r>
            <a:r>
              <a:rPr sz="2600" spc="-100" dirty="0">
                <a:latin typeface="Tahoma"/>
                <a:cs typeface="Tahoma"/>
              </a:rPr>
              <a:t> </a:t>
            </a:r>
            <a:r>
              <a:rPr sz="2600" b="1" spc="5" dirty="0">
                <a:solidFill>
                  <a:srgbClr val="000066"/>
                </a:solidFill>
                <a:latin typeface="Tahoma"/>
                <a:cs typeface="Tahoma"/>
              </a:rPr>
              <a:t>о</a:t>
            </a:r>
            <a:r>
              <a:rPr sz="2600" b="1" spc="45" dirty="0">
                <a:solidFill>
                  <a:srgbClr val="000066"/>
                </a:solidFill>
                <a:latin typeface="Tahoma"/>
                <a:cs typeface="Tahoma"/>
              </a:rPr>
              <a:t>д</a:t>
            </a:r>
            <a:r>
              <a:rPr sz="2600" b="1" spc="-45" dirty="0">
                <a:solidFill>
                  <a:srgbClr val="000066"/>
                </a:solidFill>
                <a:latin typeface="Tahoma"/>
                <a:cs typeface="Tahoma"/>
              </a:rPr>
              <a:t>ин</a:t>
            </a:r>
            <a:r>
              <a:rPr sz="2600" b="1" spc="-170" dirty="0">
                <a:solidFill>
                  <a:srgbClr val="000066"/>
                </a:solidFill>
                <a:latin typeface="Tahoma"/>
                <a:cs typeface="Tahoma"/>
              </a:rPr>
              <a:t>а</a:t>
            </a:r>
            <a:r>
              <a:rPr sz="2600" b="1" spc="-100" dirty="0">
                <a:solidFill>
                  <a:srgbClr val="000066"/>
                </a:solidFill>
                <a:latin typeface="Tahoma"/>
                <a:cs typeface="Tahoma"/>
              </a:rPr>
              <a:t>к</a:t>
            </a:r>
            <a:r>
              <a:rPr sz="2600" b="1" spc="5" dirty="0">
                <a:solidFill>
                  <a:srgbClr val="000066"/>
                </a:solidFill>
                <a:latin typeface="Tahoma"/>
                <a:cs typeface="Tahoma"/>
              </a:rPr>
              <a:t>о</a:t>
            </a:r>
            <a:r>
              <a:rPr sz="2600" b="1" spc="-170" dirty="0">
                <a:solidFill>
                  <a:srgbClr val="000066"/>
                </a:solidFill>
                <a:latin typeface="Tahoma"/>
                <a:cs typeface="Tahoma"/>
              </a:rPr>
              <a:t>в</a:t>
            </a:r>
            <a:r>
              <a:rPr sz="2600" b="1" spc="5" dirty="0">
                <a:solidFill>
                  <a:srgbClr val="000066"/>
                </a:solidFill>
                <a:latin typeface="Tahoma"/>
                <a:cs typeface="Tahoma"/>
              </a:rPr>
              <a:t>о</a:t>
            </a:r>
            <a:r>
              <a:rPr sz="2600" b="1" spc="-250" dirty="0">
                <a:solidFill>
                  <a:srgbClr val="000066"/>
                </a:solidFill>
                <a:latin typeface="Tahoma"/>
                <a:cs typeface="Tahoma"/>
              </a:rPr>
              <a:t>е</a:t>
            </a:r>
            <a:r>
              <a:rPr sz="2600" spc="-110" dirty="0">
                <a:latin typeface="Tahoma"/>
                <a:cs typeface="Tahoma"/>
              </a:rPr>
              <a:t>.  </a:t>
            </a:r>
            <a:r>
              <a:rPr sz="2600" spc="31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490" dirty="0">
                <a:latin typeface="Tahoma"/>
                <a:cs typeface="Tahoma"/>
              </a:rPr>
              <a:t>Н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80" dirty="0">
                <a:latin typeface="Tahoma"/>
                <a:cs typeface="Tahoma"/>
              </a:rPr>
              <a:t>прописать </a:t>
            </a:r>
            <a:r>
              <a:rPr sz="2600" spc="-75" dirty="0">
                <a:latin typeface="Tahoma"/>
                <a:cs typeface="Tahoma"/>
              </a:rPr>
              <a:t> механизмы </a:t>
            </a:r>
            <a:r>
              <a:rPr sz="2600" spc="-70" dirty="0">
                <a:latin typeface="Tahoma"/>
                <a:cs typeface="Tahoma"/>
              </a:rPr>
              <a:t> </a:t>
            </a:r>
            <a:r>
              <a:rPr sz="2600" spc="-110" dirty="0">
                <a:latin typeface="Tahoma"/>
                <a:cs typeface="Tahoma"/>
              </a:rPr>
              <a:t>реализации </a:t>
            </a:r>
            <a:r>
              <a:rPr sz="2600" spc="-105" dirty="0">
                <a:latin typeface="Tahoma"/>
                <a:cs typeface="Tahoma"/>
              </a:rPr>
              <a:t> </a:t>
            </a:r>
            <a:r>
              <a:rPr sz="2600" spc="-50" dirty="0">
                <a:latin typeface="Tahoma"/>
                <a:cs typeface="Tahoma"/>
              </a:rPr>
              <a:t>программы.</a:t>
            </a:r>
            <a:endParaRPr sz="2600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177800"/>
            <a:ext cx="4779010" cy="353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775"/>
              </a:lnSpc>
              <a:spcBef>
                <a:spcPts val="100"/>
              </a:spcBef>
            </a:pPr>
            <a:r>
              <a:rPr lang="ru-RU" sz="6000" spc="-145" dirty="0" smtClean="0">
                <a:solidFill>
                  <a:srgbClr val="0083A8"/>
                </a:solidFill>
              </a:rPr>
              <a:t>Требования</a:t>
            </a:r>
          </a:p>
          <a:p>
            <a:pPr marL="12700" marR="5080">
              <a:lnSpc>
                <a:spcPts val="5250"/>
              </a:lnSpc>
              <a:spcBef>
                <a:spcPts val="525"/>
              </a:spcBef>
            </a:pPr>
            <a:r>
              <a:rPr lang="ru-RU" sz="6000" spc="-145" dirty="0" smtClean="0">
                <a:solidFill>
                  <a:srgbClr val="0083A8"/>
                </a:solidFill>
              </a:rPr>
              <a:t>к результатам  освоения  программы</a:t>
            </a:r>
            <a:endParaRPr lang="ru-RU" sz="6000" spc="-145" dirty="0">
              <a:solidFill>
                <a:srgbClr val="0083A8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67401" y="368395"/>
            <a:ext cx="5757544" cy="5280933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z="2600" spc="-95" dirty="0">
                <a:latin typeface="Tahoma"/>
                <a:cs typeface="Tahoma"/>
              </a:rPr>
              <a:t>Т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20" dirty="0">
                <a:latin typeface="Tahoma"/>
                <a:cs typeface="Tahoma"/>
              </a:rPr>
              <a:t>я  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endParaRPr sz="2600" dirty="0">
              <a:latin typeface="Tahoma"/>
              <a:cs typeface="Tahoma"/>
            </a:endParaRPr>
          </a:p>
          <a:p>
            <a:pPr marL="12700">
              <a:lnSpc>
                <a:spcPts val="2755"/>
              </a:lnSpc>
            </a:pP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80" dirty="0">
                <a:latin typeface="Tahoma"/>
                <a:cs typeface="Tahoma"/>
              </a:rPr>
              <a:t>сш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50" dirty="0">
                <a:latin typeface="Tahoma"/>
                <a:cs typeface="Tahoma"/>
              </a:rPr>
              <a:t>м</a:t>
            </a:r>
            <a:endParaRPr sz="2600" dirty="0">
              <a:latin typeface="Tahoma"/>
              <a:cs typeface="Tahoma"/>
            </a:endParaRPr>
          </a:p>
          <a:p>
            <a:pPr marL="12700" marR="577215">
              <a:lnSpc>
                <a:spcPts val="2930"/>
              </a:lnSpc>
              <a:spcBef>
                <a:spcPts val="155"/>
              </a:spcBef>
            </a:pP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b="1" spc="-175" dirty="0">
                <a:solidFill>
                  <a:srgbClr val="C00000"/>
                </a:solidFill>
                <a:latin typeface="Tahoma"/>
                <a:cs typeface="Tahoma"/>
              </a:rPr>
              <a:t>л</a:t>
            </a:r>
            <a:r>
              <a:rPr sz="2600" b="1" spc="-45" dirty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2600" b="1" spc="-215" dirty="0">
                <a:solidFill>
                  <a:srgbClr val="C00000"/>
                </a:solidFill>
                <a:latin typeface="Tahoma"/>
                <a:cs typeface="Tahoma"/>
              </a:rPr>
              <a:t>ч</a:t>
            </a:r>
            <a:r>
              <a:rPr sz="2600" b="1" spc="-45" dirty="0">
                <a:solidFill>
                  <a:srgbClr val="C00000"/>
                </a:solidFill>
                <a:latin typeface="Tahoma"/>
                <a:cs typeface="Tahoma"/>
              </a:rPr>
              <a:t>н</a:t>
            </a:r>
            <a:r>
              <a:rPr sz="2600" b="1" spc="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600" b="1" spc="-5" dirty="0">
                <a:solidFill>
                  <a:srgbClr val="C00000"/>
                </a:solidFill>
                <a:latin typeface="Tahoma"/>
                <a:cs typeface="Tahoma"/>
              </a:rPr>
              <a:t>с</a:t>
            </a:r>
            <a:r>
              <a:rPr sz="2600" b="1" spc="-20" dirty="0">
                <a:solidFill>
                  <a:srgbClr val="C00000"/>
                </a:solidFill>
                <a:latin typeface="Tahoma"/>
                <a:cs typeface="Tahoma"/>
              </a:rPr>
              <a:t>т</a:t>
            </a:r>
            <a:r>
              <a:rPr sz="2600" b="1" spc="-45" dirty="0">
                <a:solidFill>
                  <a:srgbClr val="C00000"/>
                </a:solidFill>
                <a:latin typeface="Tahoma"/>
                <a:cs typeface="Tahoma"/>
              </a:rPr>
              <a:t>н</a:t>
            </a:r>
            <a:r>
              <a:rPr sz="2600" b="1" spc="-155" dirty="0">
                <a:solidFill>
                  <a:srgbClr val="C00000"/>
                </a:solidFill>
                <a:latin typeface="Tahoma"/>
                <a:cs typeface="Tahoma"/>
              </a:rPr>
              <a:t>ы</a:t>
            </a:r>
            <a:r>
              <a:rPr sz="2600" b="1" spc="-15" dirty="0">
                <a:solidFill>
                  <a:srgbClr val="C00000"/>
                </a:solidFill>
                <a:latin typeface="Tahoma"/>
                <a:cs typeface="Tahoma"/>
              </a:rPr>
              <a:t>м</a:t>
            </a:r>
            <a:r>
              <a:rPr sz="2600" b="1" spc="-100" dirty="0">
                <a:solidFill>
                  <a:srgbClr val="C00000"/>
                </a:solidFill>
                <a:latin typeface="Tahoma"/>
                <a:cs typeface="Tahoma"/>
              </a:rPr>
              <a:t>,  </a:t>
            </a:r>
            <a:r>
              <a:rPr sz="2600" b="1" spc="60" dirty="0">
                <a:solidFill>
                  <a:srgbClr val="C00000"/>
                </a:solidFill>
                <a:latin typeface="Tahoma"/>
                <a:cs typeface="Tahoma"/>
              </a:rPr>
              <a:t>м</a:t>
            </a:r>
            <a:r>
              <a:rPr sz="2600" b="1" spc="-175" dirty="0">
                <a:solidFill>
                  <a:srgbClr val="C00000"/>
                </a:solidFill>
                <a:latin typeface="Tahoma"/>
                <a:cs typeface="Tahoma"/>
              </a:rPr>
              <a:t>е</a:t>
            </a:r>
            <a:r>
              <a:rPr sz="2600" b="1" spc="-20" dirty="0">
                <a:solidFill>
                  <a:srgbClr val="C00000"/>
                </a:solidFill>
                <a:latin typeface="Tahoma"/>
                <a:cs typeface="Tahoma"/>
              </a:rPr>
              <a:t>т</a:t>
            </a:r>
            <a:r>
              <a:rPr sz="2600" b="1" spc="-170" dirty="0">
                <a:solidFill>
                  <a:srgbClr val="C00000"/>
                </a:solidFill>
                <a:latin typeface="Tahoma"/>
                <a:cs typeface="Tahoma"/>
              </a:rPr>
              <a:t>а</a:t>
            </a:r>
            <a:r>
              <a:rPr sz="2600" b="1" spc="-120" dirty="0">
                <a:solidFill>
                  <a:srgbClr val="C00000"/>
                </a:solidFill>
                <a:latin typeface="Tahoma"/>
                <a:cs typeface="Tahoma"/>
              </a:rPr>
              <a:t>п</a:t>
            </a:r>
            <a:r>
              <a:rPr sz="2600" b="1" spc="-20" dirty="0">
                <a:solidFill>
                  <a:srgbClr val="C00000"/>
                </a:solidFill>
                <a:latin typeface="Tahoma"/>
                <a:cs typeface="Tahoma"/>
              </a:rPr>
              <a:t>р</a:t>
            </a:r>
            <a:r>
              <a:rPr sz="2600" b="1" spc="-175" dirty="0">
                <a:solidFill>
                  <a:srgbClr val="C00000"/>
                </a:solidFill>
                <a:latin typeface="Tahoma"/>
                <a:cs typeface="Tahoma"/>
              </a:rPr>
              <a:t>е</a:t>
            </a:r>
            <a:r>
              <a:rPr sz="2600" b="1" spc="45" dirty="0">
                <a:solidFill>
                  <a:srgbClr val="C00000"/>
                </a:solidFill>
                <a:latin typeface="Tahoma"/>
                <a:cs typeface="Tahoma"/>
              </a:rPr>
              <a:t>д</a:t>
            </a:r>
            <a:r>
              <a:rPr sz="2600" b="1" spc="60" dirty="0">
                <a:solidFill>
                  <a:srgbClr val="C00000"/>
                </a:solidFill>
                <a:latin typeface="Tahoma"/>
                <a:cs typeface="Tahoma"/>
              </a:rPr>
              <a:t>м</a:t>
            </a:r>
            <a:r>
              <a:rPr sz="2600" b="1" spc="-175" dirty="0">
                <a:solidFill>
                  <a:srgbClr val="C00000"/>
                </a:solidFill>
                <a:latin typeface="Tahoma"/>
                <a:cs typeface="Tahoma"/>
              </a:rPr>
              <a:t>е</a:t>
            </a:r>
            <a:r>
              <a:rPr sz="2600" b="1" spc="-20" dirty="0">
                <a:solidFill>
                  <a:srgbClr val="C00000"/>
                </a:solidFill>
                <a:latin typeface="Tahoma"/>
                <a:cs typeface="Tahoma"/>
              </a:rPr>
              <a:t>т</a:t>
            </a:r>
            <a:r>
              <a:rPr sz="2600" b="1" spc="-45" dirty="0">
                <a:solidFill>
                  <a:srgbClr val="C00000"/>
                </a:solidFill>
                <a:latin typeface="Tahoma"/>
                <a:cs typeface="Tahoma"/>
              </a:rPr>
              <a:t>н</a:t>
            </a:r>
            <a:r>
              <a:rPr sz="2600" b="1" spc="-155" dirty="0">
                <a:solidFill>
                  <a:srgbClr val="C00000"/>
                </a:solidFill>
                <a:latin typeface="Tahoma"/>
                <a:cs typeface="Tahoma"/>
              </a:rPr>
              <a:t>ы</a:t>
            </a:r>
            <a:r>
              <a:rPr sz="2600" b="1" spc="-15" dirty="0">
                <a:solidFill>
                  <a:srgbClr val="C00000"/>
                </a:solidFill>
                <a:latin typeface="Tahoma"/>
                <a:cs typeface="Tahoma"/>
              </a:rPr>
              <a:t>м</a:t>
            </a:r>
            <a:r>
              <a:rPr sz="2600" b="1" spc="-100" dirty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600" b="1" spc="-30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600" b="1" spc="-120" dirty="0">
                <a:solidFill>
                  <a:srgbClr val="C00000"/>
                </a:solidFill>
                <a:latin typeface="Tahoma"/>
                <a:cs typeface="Tahoma"/>
              </a:rPr>
              <a:t>п</a:t>
            </a:r>
            <a:r>
              <a:rPr sz="2600" b="1" spc="-20" dirty="0">
                <a:solidFill>
                  <a:srgbClr val="C00000"/>
                </a:solidFill>
                <a:latin typeface="Tahoma"/>
                <a:cs typeface="Tahoma"/>
              </a:rPr>
              <a:t>р</a:t>
            </a:r>
            <a:r>
              <a:rPr sz="2600" b="1" spc="-175" dirty="0">
                <a:solidFill>
                  <a:srgbClr val="C00000"/>
                </a:solidFill>
                <a:latin typeface="Tahoma"/>
                <a:cs typeface="Tahoma"/>
              </a:rPr>
              <a:t>е</a:t>
            </a:r>
            <a:r>
              <a:rPr sz="2600" b="1" spc="45" dirty="0">
                <a:solidFill>
                  <a:srgbClr val="C00000"/>
                </a:solidFill>
                <a:latin typeface="Tahoma"/>
                <a:cs typeface="Tahoma"/>
              </a:rPr>
              <a:t>д</a:t>
            </a:r>
            <a:r>
              <a:rPr sz="2600" b="1" spc="60" dirty="0">
                <a:solidFill>
                  <a:srgbClr val="C00000"/>
                </a:solidFill>
                <a:latin typeface="Tahoma"/>
                <a:cs typeface="Tahoma"/>
              </a:rPr>
              <a:t>м</a:t>
            </a:r>
            <a:r>
              <a:rPr sz="2600" b="1" spc="-175" dirty="0">
                <a:solidFill>
                  <a:srgbClr val="C00000"/>
                </a:solidFill>
                <a:latin typeface="Tahoma"/>
                <a:cs typeface="Tahoma"/>
              </a:rPr>
              <a:t>е</a:t>
            </a:r>
            <a:r>
              <a:rPr sz="2600" b="1" spc="-20" dirty="0">
                <a:solidFill>
                  <a:srgbClr val="C00000"/>
                </a:solidFill>
                <a:latin typeface="Tahoma"/>
                <a:cs typeface="Tahoma"/>
              </a:rPr>
              <a:t>т</a:t>
            </a:r>
            <a:r>
              <a:rPr sz="2600" b="1" spc="-45" dirty="0">
                <a:solidFill>
                  <a:srgbClr val="C00000"/>
                </a:solidFill>
                <a:latin typeface="Tahoma"/>
                <a:cs typeface="Tahoma"/>
              </a:rPr>
              <a:t>н</a:t>
            </a:r>
            <a:r>
              <a:rPr sz="2600" b="1" spc="-155" dirty="0">
                <a:solidFill>
                  <a:srgbClr val="C00000"/>
                </a:solidFill>
                <a:latin typeface="Tahoma"/>
                <a:cs typeface="Tahoma"/>
              </a:rPr>
              <a:t>ы</a:t>
            </a:r>
            <a:r>
              <a:rPr sz="2600" b="1" spc="60" dirty="0">
                <a:solidFill>
                  <a:srgbClr val="C00000"/>
                </a:solidFill>
                <a:latin typeface="Tahoma"/>
                <a:cs typeface="Tahoma"/>
              </a:rPr>
              <a:t>м</a:t>
            </a:r>
            <a:r>
              <a:rPr sz="2600" spc="-11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endParaRPr sz="2600" dirty="0">
              <a:solidFill>
                <a:srgbClr val="C00000"/>
              </a:solidFill>
              <a:latin typeface="Tahoma"/>
              <a:cs typeface="Tahoma"/>
            </a:endParaRPr>
          </a:p>
          <a:p>
            <a:pPr marL="12700">
              <a:lnSpc>
                <a:spcPts val="2755"/>
              </a:lnSpc>
              <a:buFont typeface="Arial" pitchFamily="34" charset="0"/>
              <a:buChar char="•"/>
            </a:pPr>
            <a:r>
              <a:rPr lang="ru-RU" sz="2600" spc="-170" dirty="0" smtClean="0">
                <a:latin typeface="Tahoma"/>
                <a:cs typeface="Tahoma"/>
              </a:rPr>
              <a:t> </a:t>
            </a:r>
            <a:r>
              <a:rPr sz="2600" spc="-170" dirty="0" err="1" smtClean="0">
                <a:latin typeface="Tahoma"/>
                <a:cs typeface="Tahoma"/>
              </a:rPr>
              <a:t>Та</a:t>
            </a:r>
            <a:r>
              <a:rPr sz="2600" spc="-100" dirty="0" err="1" smtClean="0">
                <a:latin typeface="Tahoma"/>
                <a:cs typeface="Tahoma"/>
              </a:rPr>
              <a:t>к</a:t>
            </a:r>
            <a:r>
              <a:rPr sz="2600" spc="-105" dirty="0" err="1" smtClean="0">
                <a:latin typeface="Tahoma"/>
                <a:cs typeface="Tahoma"/>
              </a:rPr>
              <a:t>ж</a:t>
            </a:r>
            <a:r>
              <a:rPr sz="2600" spc="-185" dirty="0" err="1" smtClean="0">
                <a:latin typeface="Tahoma"/>
                <a:cs typeface="Tahoma"/>
              </a:rPr>
              <a:t>е</a:t>
            </a:r>
            <a:r>
              <a:rPr sz="2600" spc="-275" dirty="0" smtClean="0">
                <a:latin typeface="Tahoma"/>
                <a:cs typeface="Tahoma"/>
              </a:rPr>
              <a:t> </a:t>
            </a:r>
            <a:r>
              <a:rPr lang="ru-RU" sz="2600" spc="-275" dirty="0" smtClean="0">
                <a:latin typeface="Tahoma"/>
                <a:cs typeface="Tahoma"/>
              </a:rPr>
              <a:t> </a:t>
            </a:r>
            <a:r>
              <a:rPr sz="2600" spc="45" dirty="0" err="1" smtClean="0">
                <a:latin typeface="Tahoma"/>
                <a:cs typeface="Tahoma"/>
              </a:rPr>
              <a:t>д</a:t>
            </a:r>
            <a:r>
              <a:rPr sz="2600" spc="5" dirty="0" err="1" smtClean="0">
                <a:latin typeface="Tahoma"/>
                <a:cs typeface="Tahoma"/>
              </a:rPr>
              <a:t>о</a:t>
            </a:r>
            <a:r>
              <a:rPr sz="2600" spc="-10" dirty="0" err="1" smtClean="0">
                <a:latin typeface="Tahoma"/>
                <a:cs typeface="Tahoma"/>
              </a:rPr>
              <a:t>б</a:t>
            </a:r>
            <a:r>
              <a:rPr sz="2600" spc="-170" dirty="0" err="1" smtClean="0">
                <a:latin typeface="Tahoma"/>
                <a:cs typeface="Tahoma"/>
              </a:rPr>
              <a:t>ав</a:t>
            </a:r>
            <a:r>
              <a:rPr sz="2600" spc="-45" dirty="0" err="1" smtClean="0">
                <a:latin typeface="Tahoma"/>
                <a:cs typeface="Tahoma"/>
              </a:rPr>
              <a:t>и</a:t>
            </a:r>
            <a:r>
              <a:rPr sz="2600" spc="-175" dirty="0" err="1" smtClean="0">
                <a:latin typeface="Tahoma"/>
                <a:cs typeface="Tahoma"/>
              </a:rPr>
              <a:t>л</a:t>
            </a:r>
            <a:r>
              <a:rPr sz="2600" spc="-75" dirty="0" err="1" smtClean="0">
                <a:latin typeface="Tahoma"/>
                <a:cs typeface="Tahoma"/>
              </a:rPr>
              <a:t>и</a:t>
            </a:r>
            <a:r>
              <a:rPr sz="2600" spc="-260" dirty="0" smtClean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80" dirty="0">
                <a:latin typeface="Tahoma"/>
                <a:cs typeface="Tahoma"/>
              </a:rPr>
              <a:t>ы</a:t>
            </a:r>
            <a:endParaRPr sz="2600" dirty="0">
              <a:latin typeface="Tahoma"/>
              <a:cs typeface="Tahoma"/>
            </a:endParaRPr>
          </a:p>
          <a:p>
            <a:pPr marL="12700" marR="314960">
              <a:lnSpc>
                <a:spcPts val="2920"/>
              </a:lnSpc>
              <a:spcBef>
                <a:spcPts val="170"/>
              </a:spcBef>
            </a:pP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20" dirty="0">
                <a:latin typeface="Tahoma"/>
                <a:cs typeface="Tahoma"/>
              </a:rPr>
              <a:t>ю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40" dirty="0">
                <a:latin typeface="Tahoma"/>
                <a:cs typeface="Tahoma"/>
              </a:rPr>
              <a:t>в 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ку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55" dirty="0">
                <a:latin typeface="Tahoma"/>
                <a:cs typeface="Tahoma"/>
              </a:rPr>
              <a:t>т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5" dirty="0">
                <a:latin typeface="Tahoma"/>
                <a:cs typeface="Tahoma"/>
              </a:rPr>
              <a:t>й  </a:t>
            </a:r>
            <a:r>
              <a:rPr sz="2600" spc="-70" dirty="0">
                <a:latin typeface="Tahoma"/>
                <a:cs typeface="Tahoma"/>
              </a:rPr>
              <a:t>этики.</a:t>
            </a:r>
            <a:endParaRPr sz="2600" dirty="0">
              <a:latin typeface="Tahoma"/>
              <a:cs typeface="Tahoma"/>
            </a:endParaRPr>
          </a:p>
          <a:p>
            <a:pPr marL="12700" marR="462915">
              <a:lnSpc>
                <a:spcPts val="2930"/>
              </a:lnSpc>
              <a:spcBef>
                <a:spcPts val="5"/>
              </a:spcBef>
              <a:buFont typeface="Arial" pitchFamily="34" charset="0"/>
              <a:buChar char="•"/>
            </a:pPr>
            <a:r>
              <a:rPr lang="ru-RU" sz="2600" spc="265" dirty="0" smtClean="0">
                <a:latin typeface="Tahoma"/>
                <a:cs typeface="Tahoma"/>
              </a:rPr>
              <a:t> </a:t>
            </a:r>
            <a:r>
              <a:rPr sz="2600" spc="265" dirty="0" err="1" smtClean="0">
                <a:latin typeface="Tahoma"/>
                <a:cs typeface="Tahoma"/>
              </a:rPr>
              <a:t>Н</a:t>
            </a:r>
            <a:r>
              <a:rPr sz="2600" spc="-195" dirty="0" err="1" smtClean="0">
                <a:latin typeface="Tahoma"/>
                <a:cs typeface="Tahoma"/>
              </a:rPr>
              <a:t>а</a:t>
            </a:r>
            <a:r>
              <a:rPr sz="2600" spc="-265" dirty="0" smtClean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35" dirty="0">
                <a:latin typeface="Tahoma"/>
                <a:cs typeface="Tahoma"/>
              </a:rPr>
              <a:t>м 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00" dirty="0">
                <a:latin typeface="Tahoma"/>
                <a:cs typeface="Tahoma"/>
              </a:rPr>
              <a:t>л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ле</a:t>
            </a:r>
            <a:r>
              <a:rPr sz="2600" spc="-45" dirty="0">
                <a:latin typeface="Tahoma"/>
                <a:cs typeface="Tahoma"/>
              </a:rPr>
              <a:t>нн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35" dirty="0">
                <a:latin typeface="Tahoma"/>
                <a:cs typeface="Tahoma"/>
              </a:rPr>
              <a:t>м  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45" dirty="0">
                <a:latin typeface="Tahoma"/>
                <a:cs typeface="Tahoma"/>
              </a:rPr>
              <a:t>ин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</TotalTime>
  <Words>1565</Words>
  <Application>Microsoft Office PowerPoint</Application>
  <PresentationFormat>Произвольный</PresentationFormat>
  <Paragraphs>416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Новые  ФГОС</vt:lpstr>
      <vt:lpstr>Слайд 2</vt:lpstr>
      <vt:lpstr>Минпросвещения  утвердило  новые  ФГОС</vt:lpstr>
      <vt:lpstr>Переход на ФГОСы начального общего и основного общего образования 2021 года  может осуществляться поэтапно либо одновременно во всех классах    </vt:lpstr>
      <vt:lpstr>Слайд 5</vt:lpstr>
      <vt:lpstr>Особенности  обучения детей  с ОВЗ</vt:lpstr>
      <vt:lpstr>Вариативность содержания ООП </vt:lpstr>
      <vt:lpstr>Требования к пояснительной  записке</vt:lpstr>
      <vt:lpstr>Требования к результатам  освоения  программы</vt:lpstr>
      <vt:lpstr>Требования  к  структуре содержательного  раздела ООП</vt:lpstr>
      <vt:lpstr>Требования  к рабочим  программам</vt:lpstr>
      <vt:lpstr>Слайд 12</vt:lpstr>
      <vt:lpstr>Объем часов  аудиторной  нагрузки во ФГОС НОО</vt:lpstr>
      <vt:lpstr>Объем часов  аудиторной  нагрузки во ФГОС ООО</vt:lpstr>
      <vt:lpstr>В предметной области УП ООО</vt:lpstr>
      <vt:lpstr>Изучение  родного  и второго иностранного языков на уровне ООО</vt:lpstr>
      <vt:lpstr>Рабочая  программа  воспитания</vt:lpstr>
      <vt:lpstr>Содержание  календарного  плана  воспитательной  работы</vt:lpstr>
      <vt:lpstr>Слайд 19</vt:lpstr>
      <vt:lpstr>Как перейти на новые ФГОС НОО и ООО: дорожная карта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 ФГОС</dc:title>
  <dc:creator>Школа Некрасовская</dc:creator>
  <cp:lastModifiedBy>Школа Некрасовская</cp:lastModifiedBy>
  <cp:revision>22</cp:revision>
  <dcterms:created xsi:type="dcterms:W3CDTF">2021-12-09T06:16:16Z</dcterms:created>
  <dcterms:modified xsi:type="dcterms:W3CDTF">2022-08-26T03:22:42Z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2021-11-26T00:00:00Z</vt:filetime>
  </property>
  <property fmtid="{D5CDD505-2E9C-101B-9397-08002B2CF9AE}" pid="3" name="Creator">
    <vt:lpwstr>Chromium</vt:lpwstr>
  </property>
  <property fmtid="{D5CDD505-2E9C-101B-9397-08002B2CF9AE}" pid="4" name="LastSaved">
    <vt:filetime>2021-12-09T00:00:00Z</vt:filetime>
  </property>
</Properties>
</file>