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7" r:id="rId2"/>
    <p:sldId id="348" r:id="rId3"/>
    <p:sldId id="349" r:id="rId4"/>
    <p:sldId id="361" r:id="rId5"/>
    <p:sldId id="350" r:id="rId6"/>
    <p:sldId id="334" r:id="rId7"/>
    <p:sldId id="327" r:id="rId8"/>
    <p:sldId id="335" r:id="rId9"/>
    <p:sldId id="363" r:id="rId10"/>
    <p:sldId id="362" r:id="rId11"/>
    <p:sldId id="352" r:id="rId12"/>
    <p:sldId id="353" r:id="rId13"/>
    <p:sldId id="354" r:id="rId14"/>
    <p:sldId id="358" r:id="rId15"/>
    <p:sldId id="356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91DE6-57B2-4CA6-AA34-11BABE3CEB44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2F0DF-5C21-4B66-B0C3-8E968C2DCE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159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853FB-1D49-4023-AA50-AB7D96473171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85E81-2ACB-45A7-867E-0A38F8933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361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774-DC12-464D-BF8C-C4BFC7BEB2DA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5DF3-F405-4F80-9482-084968063D4F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93FB-4DBF-4AD8-B3E2-DFF8F1A6FFBC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4887-BF78-4255-A1A7-58A172713795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33AB-E6DD-4B7E-99F5-F0CC1805B1BB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2B53-F8E0-41B4-85B7-6147702FF710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15B1-0186-458D-AF6F-F9380983FBE8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99FF-DCD3-4168-835B-7D668A2C5E50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D75E-D0EB-4C6B-B710-99F3E65602F8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3642-AFAE-4B74-9F00-235054260BF5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9418-D1FE-45A2-8F8E-6DEC71B3DC92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78F94-08F6-4FCB-BCF4-00522021661A}" type="datetime1">
              <a:rPr lang="ru-RU" smtClean="0"/>
              <a:pPr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osuslugi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suslugi.ru/315492/2/for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861048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Инструкция по заполнению заявления </a:t>
            </a:r>
          </a:p>
        </p:txBody>
      </p:sp>
      <p:pic>
        <p:nvPicPr>
          <p:cNvPr id="7" name="Picture 2" descr="C:\Users\evstigneeva\Desktop\картинки\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00580" y="-67309"/>
            <a:ext cx="2307719" cy="7133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Лейбл АСИОУ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872"/>
            <a:ext cx="720081" cy="5225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7" y="100449"/>
            <a:ext cx="1440160" cy="3777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85"/>
          <a:stretch/>
        </p:blipFill>
        <p:spPr bwMode="auto">
          <a:xfrm>
            <a:off x="1331640" y="1396680"/>
            <a:ext cx="6837575" cy="256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267743" y="3956745"/>
            <a:ext cx="5901471" cy="1348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Инструкция по заполнению заявления </a:t>
            </a:r>
            <a:endParaRPr 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9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08720"/>
            <a:ext cx="7920880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Внимание! 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Заявление подает родитель (законный представитель), которое заполняется обычным порядком с внесением информации о ребенке.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35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0700" y="261938"/>
            <a:ext cx="5562600" cy="6334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948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8935" y="299961"/>
            <a:ext cx="5976664" cy="6284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948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3488"/>
            <a:ext cx="5688632" cy="6579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1259632" y="548680"/>
            <a:ext cx="7655642" cy="3968905"/>
            <a:chOff x="1979712" y="4365104"/>
            <a:chExt cx="6821373" cy="79208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79712" y="4365104"/>
              <a:ext cx="5004556" cy="792088"/>
            </a:xfrm>
            <a:prstGeom prst="roundRect">
              <a:avLst/>
            </a:prstGeom>
            <a:noFill/>
            <a:ln w="476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112590" y="4466053"/>
              <a:ext cx="1688495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сюда прикрепляется сканы документов</a:t>
              </a:r>
            </a:p>
            <a:p>
              <a:pPr algn="ctr"/>
              <a:r>
                <a:rPr lang="ru-RU" sz="16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(перечень документов </a:t>
              </a:r>
            </a:p>
            <a:p>
              <a:pPr algn="ctr"/>
              <a:r>
                <a:rPr lang="ru-RU" sz="16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см. след. страницу)</a:t>
              </a:r>
              <a:endPara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" name="Прямая со стрелкой 7"/>
          <p:cNvCxnSpPr/>
          <p:nvPr/>
        </p:nvCxnSpPr>
        <p:spPr>
          <a:xfrm flipH="1">
            <a:off x="6084168" y="2636912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948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3548" y="12805"/>
            <a:ext cx="818325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К </a:t>
            </a:r>
            <a:r>
              <a:rPr lang="ru-RU" sz="3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заявлению прилагаются следующие</a:t>
            </a:r>
            <a:r>
              <a:rPr lang="ru-RU" sz="3200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скан-копии документов</a:t>
            </a:r>
            <a:r>
              <a:rPr lang="ru-RU" sz="3200" dirty="0" smtClean="0">
                <a:latin typeface="Arial Narrow" panose="020B0606020202030204" pitchFamily="34" charset="0"/>
              </a:rPr>
              <a:t>:</a:t>
            </a: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-    Скан заявления на индивидуальный отбор (на каждый профиль – свое заявление)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Скан документа, удостоверяющий личность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ребенка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Скан аттестата об основном общем образовании с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приложением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Сканы документов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, подтверждающих наличие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преимущественного права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приема (перевода) в образовательную организацию в класс (группу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 с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углубленным изучением отдельных учебных предметов при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равном количестве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баллов в рейтинге участников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индивидуального отбора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(при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наличии);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Сканы документов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, подтверждающих наличие права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приема (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перевода) в образовательную организацию вне зависимости от 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количества баллов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(при наличии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).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3548" y="4852046"/>
            <a:ext cx="8401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Если при подаче заявления Вами не были  прикреплены сканы всех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документов,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школа напишет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сообщение об отказе зачисления.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Вам необходимо подать заявление еще раз с прикрепленными сканами.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4205715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! ! ! ВАЖНО ! ! 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8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305342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После нажатия на кнопку «Подать заявление» заявление будет принято порталом ЕПГУ и передано в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ведомственную систему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Ярославской области. </a:t>
            </a:r>
            <a:endParaRPr lang="ru-RU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Датой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и временем подачи заявления считается дата и время подачи на ЕПГУ (нажатия кнопки «Подать заявление») и соответствует статусу заявления «Заявление в очереди на отправку».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Посмотреть поданные заявления можно в личном кабинете в разделе «Уведомления»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Если перейти по конкретному заявлению – можно посмотреть историю рассмотрения заявления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4948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7667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Зайдите на портал ЕПГУ по адресу </a:t>
            </a:r>
            <a:r>
              <a:rPr lang="ru-RU" u="sng" dirty="0">
                <a:solidFill>
                  <a:srgbClr val="002060"/>
                </a:solidFill>
                <a:latin typeface="Arial Narrow" panose="020B0606020202030204" pitchFamily="34" charset="0"/>
                <a:hlinkClick r:id="rId3"/>
              </a:rPr>
              <a:t>http://gosuslugi.ru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 и авторизуйтесь с Вашим логином и паролем.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611560" y="1340768"/>
            <a:ext cx="7920880" cy="429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72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Проверьте, чтобы правильно было определено местоположение – Ярославская область.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063858"/>
            <a:ext cx="7632848" cy="4525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755576" y="587727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Ссылка для получения услуги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https://www.gosuslugi.ru/315492/2/form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923928" y="629980"/>
            <a:ext cx="3240360" cy="28122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9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292080" y="1566371"/>
            <a:ext cx="3069239" cy="3509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105926" y="332656"/>
            <a:ext cx="3439555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50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937" y="300344"/>
            <a:ext cx="5785869" cy="3141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45024"/>
            <a:ext cx="4104456" cy="2773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771800" y="3009163"/>
            <a:ext cx="1512168" cy="445320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851920" y="1700808"/>
            <a:ext cx="2880320" cy="15310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6156176" y="836712"/>
            <a:ext cx="2808312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Выберите «Все услуги», затем «Образование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31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5040560" cy="2501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9" t="13591" r="5147"/>
          <a:stretch/>
        </p:blipFill>
        <p:spPr bwMode="auto">
          <a:xfrm>
            <a:off x="1457864" y="2924944"/>
            <a:ext cx="6228271" cy="3706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868144" y="908720"/>
            <a:ext cx="2952328" cy="1348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Внимательно прочитайте перед началом подачи заявления данные сообщения</a:t>
            </a:r>
            <a:endParaRPr 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6084168" y="2060848"/>
            <a:ext cx="504056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6156176" y="6021288"/>
            <a:ext cx="1368152" cy="60979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04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4340" y="1844824"/>
            <a:ext cx="7775616" cy="1348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Внимательно прочитайте перед началом подачи заявления данные сообщения</a:t>
            </a:r>
            <a:endParaRPr lang="ru-RU" sz="1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798" y="644495"/>
            <a:ext cx="7756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В соответствии с пунктом 8 части 3 статьи 28 Федерального закона от 29 декабря 2012 года № 273-ФЗ «Об образовании в Российской Федерации»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прием обучающихся в образовательную организацию относится к компетенции образовательной организации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68841"/>
            <a:ext cx="7924800" cy="261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51520" y="4005064"/>
            <a:ext cx="7924800" cy="1983152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851920" y="2708920"/>
            <a:ext cx="0" cy="17474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94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005" y="242888"/>
            <a:ext cx="7219950" cy="6372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204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vstigneeva\Desktop\картинки\-backgrounds-powerpoint-backgrounds-for-free-powerpoint-templates-22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32"/>
          <a:stretch/>
        </p:blipFill>
        <p:spPr bwMode="auto">
          <a:xfrm>
            <a:off x="0" y="0"/>
            <a:ext cx="9144000" cy="68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63488"/>
            <a:ext cx="597666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40" y="764704"/>
            <a:ext cx="8184124" cy="41044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Внимание!</a:t>
            </a:r>
          </a:p>
          <a:p>
            <a:pPr algn="ctr"/>
            <a:endParaRPr lang="ru-RU" sz="32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 подаче заявления в 10-й класс общеобразовательной организации на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2020/2021 учебный год очное предоставление оригиналов документов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не требуется</a:t>
            </a:r>
            <a:endParaRPr lang="ru-RU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7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379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 «Как привязать  Региональный интернет  дневник к учетной записи ЕСИА»</dc:title>
  <dc:creator>User</dc:creator>
  <cp:lastModifiedBy>Школа Некрасовская</cp:lastModifiedBy>
  <cp:revision>147</cp:revision>
  <cp:lastPrinted>2018-07-16T05:47:17Z</cp:lastPrinted>
  <dcterms:created xsi:type="dcterms:W3CDTF">2018-07-11T11:25:22Z</dcterms:created>
  <dcterms:modified xsi:type="dcterms:W3CDTF">2020-07-09T15:21:57Z</dcterms:modified>
</cp:coreProperties>
</file>